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ae68c68e7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ee64bf0e24bb8"/>
  </p:sldMasterIdLst>
  <p:sldIdLst>
    <p:sldId xmlns:r="http://schemas.openxmlformats.org/officeDocument/2006/relationships" id="256" r:id="R33371dbc2ecb4c46"/>
    <p:sldId xmlns:r="http://schemas.openxmlformats.org/officeDocument/2006/relationships" id="257" r:id="R1451e2eb45ba4958"/>
    <p:sldId xmlns:r="http://schemas.openxmlformats.org/officeDocument/2006/relationships" id="258" r:id="Rae2213bf315a42d8"/>
    <p:sldId xmlns:r="http://schemas.openxmlformats.org/officeDocument/2006/relationships" id="259" r:id="R7d179af1fb5f48f4"/>
    <p:sldId xmlns:r="http://schemas.openxmlformats.org/officeDocument/2006/relationships" id="260" r:id="R8caba929be4449c9"/>
    <p:sldId xmlns:r="http://schemas.openxmlformats.org/officeDocument/2006/relationships" id="261" r:id="Rf5ddfa45da924590"/>
    <p:sldId xmlns:r="http://schemas.openxmlformats.org/officeDocument/2006/relationships" id="262" r:id="R5e91c5311fb1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ee64bf0e24bb8" /><Relationship Type="http://schemas.openxmlformats.org/officeDocument/2006/relationships/slide" Target="/ppt/slides/slide1.xml" Id="R33371dbc2ecb4c46" /><Relationship Type="http://schemas.openxmlformats.org/officeDocument/2006/relationships/slide" Target="/ppt/slides/slide2.xml" Id="R1451e2eb45ba4958" /><Relationship Type="http://schemas.openxmlformats.org/officeDocument/2006/relationships/slide" Target="/ppt/slides/slide3.xml" Id="Rae2213bf315a42d8" /><Relationship Type="http://schemas.openxmlformats.org/officeDocument/2006/relationships/slide" Target="/ppt/slides/slide4.xml" Id="R7d179af1fb5f48f4" /><Relationship Type="http://schemas.openxmlformats.org/officeDocument/2006/relationships/slide" Target="/ppt/slides/slide5.xml" Id="R8caba929be4449c9" /><Relationship Type="http://schemas.openxmlformats.org/officeDocument/2006/relationships/slide" Target="/ppt/slides/slide6.xml" Id="Rf5ddfa45da924590" /><Relationship Type="http://schemas.openxmlformats.org/officeDocument/2006/relationships/slide" Target="/ppt/slides/slide7.xml" Id="R5e91c5311fb1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c7a3cce5c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06b300ea40c5" /><Relationship Type="http://schemas.openxmlformats.org/officeDocument/2006/relationships/theme" Target="/ppt/slideMasters/theme/theme1.xml" Id="Rde241297df62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f06b300ea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8c867d7a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a347584a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060297bb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84506bb7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0666d16c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70d92471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bb6222902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CHRISCO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109 889 105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110 302 411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NORDAHL CHRISTENSEN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GLIMRE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IRENE MOSAND CHRISTENSEN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MOSAND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960 258 355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