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b7d3268c5f4e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d838d15b1749a2"/>
  </p:sldMasterIdLst>
  <p:sldIdLst>
    <p:sldId xmlns:r="http://schemas.openxmlformats.org/officeDocument/2006/relationships" id="256" r:id="R64061916913944d5"/>
    <p:sldId xmlns:r="http://schemas.openxmlformats.org/officeDocument/2006/relationships" id="257" r:id="Rd1b2cc11b8984a2a"/>
    <p:sldId xmlns:r="http://schemas.openxmlformats.org/officeDocument/2006/relationships" id="258" r:id="R9cc1c6bb9a654850"/>
    <p:sldId xmlns:r="http://schemas.openxmlformats.org/officeDocument/2006/relationships" id="259" r:id="Rc0627fde5643491f"/>
    <p:sldId xmlns:r="http://schemas.openxmlformats.org/officeDocument/2006/relationships" id="260" r:id="R818f5b7d9cb74af3"/>
    <p:sldId xmlns:r="http://schemas.openxmlformats.org/officeDocument/2006/relationships" id="261" r:id="R6361dbe753ef411e"/>
    <p:sldId xmlns:r="http://schemas.openxmlformats.org/officeDocument/2006/relationships" id="262" r:id="R46e96b1a87d940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838d15b1749a2" /><Relationship Type="http://schemas.openxmlformats.org/officeDocument/2006/relationships/slide" Target="/ppt/slides/slide1.xml" Id="R64061916913944d5" /><Relationship Type="http://schemas.openxmlformats.org/officeDocument/2006/relationships/slide" Target="/ppt/slides/slide2.xml" Id="Rd1b2cc11b8984a2a" /><Relationship Type="http://schemas.openxmlformats.org/officeDocument/2006/relationships/slide" Target="/ppt/slides/slide3.xml" Id="R9cc1c6bb9a654850" /><Relationship Type="http://schemas.openxmlformats.org/officeDocument/2006/relationships/slide" Target="/ppt/slides/slide4.xml" Id="Rc0627fde5643491f" /><Relationship Type="http://schemas.openxmlformats.org/officeDocument/2006/relationships/slide" Target="/ppt/slides/slide5.xml" Id="R818f5b7d9cb74af3" /><Relationship Type="http://schemas.openxmlformats.org/officeDocument/2006/relationships/slide" Target="/ppt/slides/slide6.xml" Id="R6361dbe753ef411e" /><Relationship Type="http://schemas.openxmlformats.org/officeDocument/2006/relationships/slide" Target="/ppt/slides/slide7.xml" Id="R46e96b1a87d940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5ce959519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834dd2572435f" /><Relationship Type="http://schemas.openxmlformats.org/officeDocument/2006/relationships/theme" Target="/ppt/slideMasters/theme/theme1.xml" Id="Rb70c8c7fd42d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834dd257243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2a34216e2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9a95228a5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a1d88d00947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82fdd4be0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dfc8cd6924e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9927dce344a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c7bf676c6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B JOHANNESSEN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B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B JOHANNESSEN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B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B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B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25 748 540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1 039 251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792 681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1 475 025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8 301 187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B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MENANGERI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KOLFLAATH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B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Ekrene Næringspark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60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post@rbjas.no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www.rbjas.no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960 461 827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B JOHANNESSEN AS</a:t>
            </a:r>
          </a:p>
        </p:txBody>
      </p:sp>
    </p:spTree>
  </p:cSld>
  <p:clrMapOvr>
    <a:masterClrMapping xmlns:a="http://schemas.openxmlformats.org/drawingml/2006/main"/>
  </p:clrMapOvr>
</p:sld>
</file>