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d5a43f2fb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a7184c6179492d"/>
  </p:sldMasterIdLst>
  <p:sldIdLst>
    <p:sldId xmlns:r="http://schemas.openxmlformats.org/officeDocument/2006/relationships" id="256" r:id="R6e0dda4e7b284819"/>
    <p:sldId xmlns:r="http://schemas.openxmlformats.org/officeDocument/2006/relationships" id="257" r:id="Rcc71a986b8904246"/>
    <p:sldId xmlns:r="http://schemas.openxmlformats.org/officeDocument/2006/relationships" id="258" r:id="R239185c952fc4ed7"/>
    <p:sldId xmlns:r="http://schemas.openxmlformats.org/officeDocument/2006/relationships" id="259" r:id="Rc5d63b343d9a4543"/>
    <p:sldId xmlns:r="http://schemas.openxmlformats.org/officeDocument/2006/relationships" id="260" r:id="Rdd6754509a1d48d5"/>
    <p:sldId xmlns:r="http://schemas.openxmlformats.org/officeDocument/2006/relationships" id="261" r:id="R32c096699ef74543"/>
    <p:sldId xmlns:r="http://schemas.openxmlformats.org/officeDocument/2006/relationships" id="262" r:id="Rf872c653cd284d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7184c6179492d" /><Relationship Type="http://schemas.openxmlformats.org/officeDocument/2006/relationships/slide" Target="/ppt/slides/slide1.xml" Id="R6e0dda4e7b284819" /><Relationship Type="http://schemas.openxmlformats.org/officeDocument/2006/relationships/slide" Target="/ppt/slides/slide2.xml" Id="Rcc71a986b8904246" /><Relationship Type="http://schemas.openxmlformats.org/officeDocument/2006/relationships/slide" Target="/ppt/slides/slide3.xml" Id="R239185c952fc4ed7" /><Relationship Type="http://schemas.openxmlformats.org/officeDocument/2006/relationships/slide" Target="/ppt/slides/slide4.xml" Id="Rc5d63b343d9a4543" /><Relationship Type="http://schemas.openxmlformats.org/officeDocument/2006/relationships/slide" Target="/ppt/slides/slide5.xml" Id="Rdd6754509a1d48d5" /><Relationship Type="http://schemas.openxmlformats.org/officeDocument/2006/relationships/slide" Target="/ppt/slides/slide6.xml" Id="R32c096699ef74543" /><Relationship Type="http://schemas.openxmlformats.org/officeDocument/2006/relationships/slide" Target="/ppt/slides/slide7.xml" Id="Rf872c653cd284d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b3109887f45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125f6fb6f46e8" /><Relationship Type="http://schemas.openxmlformats.org/officeDocument/2006/relationships/theme" Target="/ppt/slideMasters/theme/theme1.xml" Id="R4e8041d80b1d4e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f125f6fb6f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813875c0445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4f2a7a2cf41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870f2bf9544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f76ee45b245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9615206584b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9422bf60847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ebc4eb3bd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