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bdcc90c99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95f2b4d3a4572"/>
  </p:sldMasterIdLst>
  <p:sldIdLst>
    <p:sldId xmlns:r="http://schemas.openxmlformats.org/officeDocument/2006/relationships" id="256" r:id="Rbb3afeaad03d44bc"/>
    <p:sldId xmlns:r="http://schemas.openxmlformats.org/officeDocument/2006/relationships" id="257" r:id="R85f44878b6744bd0"/>
    <p:sldId xmlns:r="http://schemas.openxmlformats.org/officeDocument/2006/relationships" id="258" r:id="R2165eacf736342f3"/>
    <p:sldId xmlns:r="http://schemas.openxmlformats.org/officeDocument/2006/relationships" id="259" r:id="R1ae4700276be4653"/>
    <p:sldId xmlns:r="http://schemas.openxmlformats.org/officeDocument/2006/relationships" id="260" r:id="R4d48418575524f67"/>
    <p:sldId xmlns:r="http://schemas.openxmlformats.org/officeDocument/2006/relationships" id="261" r:id="R12b67c5077534252"/>
    <p:sldId xmlns:r="http://schemas.openxmlformats.org/officeDocument/2006/relationships" id="262" r:id="Re07d7a98d1fc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95f2b4d3a4572" /><Relationship Type="http://schemas.openxmlformats.org/officeDocument/2006/relationships/slide" Target="/ppt/slides/slide1.xml" Id="Rbb3afeaad03d44bc" /><Relationship Type="http://schemas.openxmlformats.org/officeDocument/2006/relationships/slide" Target="/ppt/slides/slide2.xml" Id="R85f44878b6744bd0" /><Relationship Type="http://schemas.openxmlformats.org/officeDocument/2006/relationships/slide" Target="/ppt/slides/slide3.xml" Id="R2165eacf736342f3" /><Relationship Type="http://schemas.openxmlformats.org/officeDocument/2006/relationships/slide" Target="/ppt/slides/slide4.xml" Id="R1ae4700276be4653" /><Relationship Type="http://schemas.openxmlformats.org/officeDocument/2006/relationships/slide" Target="/ppt/slides/slide5.xml" Id="R4d48418575524f67" /><Relationship Type="http://schemas.openxmlformats.org/officeDocument/2006/relationships/slide" Target="/ppt/slides/slide6.xml" Id="R12b67c5077534252" /><Relationship Type="http://schemas.openxmlformats.org/officeDocument/2006/relationships/slide" Target="/ppt/slides/slide7.xml" Id="Re07d7a98d1fc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fd7b00bbe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4d9783a0e425c" /><Relationship Type="http://schemas.openxmlformats.org/officeDocument/2006/relationships/theme" Target="/ppt/slideMasters/theme/theme1.xml" Id="R4340359a05c44c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74d9783a0e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3ffa83c9a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392df8c2f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63e56a0dc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aebd5a19d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bf2ec4a98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a4e27a8d9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1e4e0180d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ZB PROGRESSAS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ZB PROGRESSAS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65 620 852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Nesttunvegen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22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960 480 309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