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07fc09188346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a8c5eb08aa44a7"/>
  </p:sldMasterIdLst>
  <p:sldIdLst>
    <p:sldId xmlns:r="http://schemas.openxmlformats.org/officeDocument/2006/relationships" id="256" r:id="R65e195d472bf439d"/>
    <p:sldId xmlns:r="http://schemas.openxmlformats.org/officeDocument/2006/relationships" id="257" r:id="R57d98e8a49234460"/>
    <p:sldId xmlns:r="http://schemas.openxmlformats.org/officeDocument/2006/relationships" id="258" r:id="R0021f8d724c0462f"/>
    <p:sldId xmlns:r="http://schemas.openxmlformats.org/officeDocument/2006/relationships" id="259" r:id="Rbd8cc3ab0aaa4866"/>
    <p:sldId xmlns:r="http://schemas.openxmlformats.org/officeDocument/2006/relationships" id="260" r:id="R79124f43cfde4598"/>
    <p:sldId xmlns:r="http://schemas.openxmlformats.org/officeDocument/2006/relationships" id="261" r:id="R6946f44413e14e89"/>
    <p:sldId xmlns:r="http://schemas.openxmlformats.org/officeDocument/2006/relationships" id="262" r:id="R187805292e6d40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a8c5eb08aa44a7" /><Relationship Type="http://schemas.openxmlformats.org/officeDocument/2006/relationships/slide" Target="/ppt/slides/slide1.xml" Id="R65e195d472bf439d" /><Relationship Type="http://schemas.openxmlformats.org/officeDocument/2006/relationships/slide" Target="/ppt/slides/slide2.xml" Id="R57d98e8a49234460" /><Relationship Type="http://schemas.openxmlformats.org/officeDocument/2006/relationships/slide" Target="/ppt/slides/slide3.xml" Id="R0021f8d724c0462f" /><Relationship Type="http://schemas.openxmlformats.org/officeDocument/2006/relationships/slide" Target="/ppt/slides/slide4.xml" Id="Rbd8cc3ab0aaa4866" /><Relationship Type="http://schemas.openxmlformats.org/officeDocument/2006/relationships/slide" Target="/ppt/slides/slide5.xml" Id="R79124f43cfde4598" /><Relationship Type="http://schemas.openxmlformats.org/officeDocument/2006/relationships/slide" Target="/ppt/slides/slide6.xml" Id="R6946f44413e14e89" /><Relationship Type="http://schemas.openxmlformats.org/officeDocument/2006/relationships/slide" Target="/ppt/slides/slide7.xml" Id="R187805292e6d40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1b923f1c04d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37aea15084d7f" /><Relationship Type="http://schemas.openxmlformats.org/officeDocument/2006/relationships/theme" Target="/ppt/slideMasters/theme/theme1.xml" Id="R8245f0f995b844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d37aea15084d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c98ef1bbd4d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5d3f5bad34e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6b9fbb8b54d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7200b1fe34e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af712c6004a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975084be041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40fab8d1e41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FAUSKE MATHUS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FAUSKE MATHUS AS ble etablert [år] og holder til i Ikornnes.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41 201 268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1 034 939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806 378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2 209 649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7 126 419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Sørestrandvegen 691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6222 Ikornnes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25 27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960 610 113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