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fab84298064b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bc7beb31bf4466"/>
  </p:sldMasterIdLst>
  <p:sldIdLst>
    <p:sldId xmlns:r="http://schemas.openxmlformats.org/officeDocument/2006/relationships" id="256" r:id="R55cc02cc993b4678"/>
    <p:sldId xmlns:r="http://schemas.openxmlformats.org/officeDocument/2006/relationships" id="257" r:id="R3aa8d245305b4c62"/>
    <p:sldId xmlns:r="http://schemas.openxmlformats.org/officeDocument/2006/relationships" id="258" r:id="R98369da5e9314721"/>
    <p:sldId xmlns:r="http://schemas.openxmlformats.org/officeDocument/2006/relationships" id="259" r:id="Ra3292fcfbf7f4289"/>
    <p:sldId xmlns:r="http://schemas.openxmlformats.org/officeDocument/2006/relationships" id="260" r:id="Reca2d4afb28740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bc7beb31bf4466" /><Relationship Type="http://schemas.openxmlformats.org/officeDocument/2006/relationships/slide" Target="/ppt/slides/slide1.xml" Id="R55cc02cc993b4678" /><Relationship Type="http://schemas.openxmlformats.org/officeDocument/2006/relationships/slide" Target="/ppt/slides/slide2.xml" Id="R3aa8d245305b4c62" /><Relationship Type="http://schemas.openxmlformats.org/officeDocument/2006/relationships/slide" Target="/ppt/slides/slide3.xml" Id="R98369da5e9314721" /><Relationship Type="http://schemas.openxmlformats.org/officeDocument/2006/relationships/slide" Target="/ppt/slides/slide4.xml" Id="Ra3292fcfbf7f4289" /><Relationship Type="http://schemas.openxmlformats.org/officeDocument/2006/relationships/slide" Target="/ppt/slides/slide5.xml" Id="Reca2d4afb28740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5f3ba0cd8c4f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842105b5641bb" /><Relationship Type="http://schemas.openxmlformats.org/officeDocument/2006/relationships/theme" Target="/ppt/slideMasters/theme/theme1.xml" Id="R2bb14d0970a945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e842105b5641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4785549af40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7d4f6af9349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f5a7b31e847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f87572d2840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689e0c3bc4f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BREIVIKA NÆRINGSPARK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BREIVIKA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BREIVIKA NÆRINGSPARK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BREIVIKA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BREIVIKA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BREIVIKA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960 845 021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BREIVIKA NÆRINGSPARK AS</a:t>
            </a:r>
          </a:p>
        </p:txBody>
      </p:sp>
    </p:spTree>
  </p:cSld>
  <p:clrMapOvr>
    <a:masterClrMapping xmlns:a="http://schemas.openxmlformats.org/drawingml/2006/main"/>
  </p:clrMapOvr>
</p:sld>
</file>