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1e3629edb445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d6900fb07243ee"/>
  </p:sldMasterIdLst>
  <p:sldIdLst>
    <p:sldId xmlns:r="http://schemas.openxmlformats.org/officeDocument/2006/relationships" id="256" r:id="R27f29fca12f247b9"/>
    <p:sldId xmlns:r="http://schemas.openxmlformats.org/officeDocument/2006/relationships" id="257" r:id="R2581fa439d7841da"/>
    <p:sldId xmlns:r="http://schemas.openxmlformats.org/officeDocument/2006/relationships" id="258" r:id="Re0d4d6c0a1c240c7"/>
    <p:sldId xmlns:r="http://schemas.openxmlformats.org/officeDocument/2006/relationships" id="259" r:id="Rbad0207f2ebf44f1"/>
    <p:sldId xmlns:r="http://schemas.openxmlformats.org/officeDocument/2006/relationships" id="260" r:id="R8ac17a3ccce143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6900fb07243ee" /><Relationship Type="http://schemas.openxmlformats.org/officeDocument/2006/relationships/slide" Target="/ppt/slides/slide1.xml" Id="R27f29fca12f247b9" /><Relationship Type="http://schemas.openxmlformats.org/officeDocument/2006/relationships/slide" Target="/ppt/slides/slide2.xml" Id="R2581fa439d7841da" /><Relationship Type="http://schemas.openxmlformats.org/officeDocument/2006/relationships/slide" Target="/ppt/slides/slide3.xml" Id="Re0d4d6c0a1c240c7" /><Relationship Type="http://schemas.openxmlformats.org/officeDocument/2006/relationships/slide" Target="/ppt/slides/slide4.xml" Id="Rbad0207f2ebf44f1" /><Relationship Type="http://schemas.openxmlformats.org/officeDocument/2006/relationships/slide" Target="/ppt/slides/slide5.xml" Id="R8ac17a3ccce143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29488d38441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d8938b3714089" /><Relationship Type="http://schemas.openxmlformats.org/officeDocument/2006/relationships/theme" Target="/ppt/slideMasters/theme/theme1.xml" Id="R6fa2132a088f4b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4d8938b37140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0dda7f7d045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a623108fb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9404cd6f54a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f80bcf219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672f58f5f4d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BENIKARD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BENIKARD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