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87adf9363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05fddf6bb4160"/>
  </p:sldMasterIdLst>
  <p:sldIdLst>
    <p:sldId xmlns:r="http://schemas.openxmlformats.org/officeDocument/2006/relationships" id="256" r:id="R1b3d9a6c3b204cc3"/>
    <p:sldId xmlns:r="http://schemas.openxmlformats.org/officeDocument/2006/relationships" id="257" r:id="Rb18849a70da14517"/>
    <p:sldId xmlns:r="http://schemas.openxmlformats.org/officeDocument/2006/relationships" id="258" r:id="Re71af4e0a0d94e66"/>
    <p:sldId xmlns:r="http://schemas.openxmlformats.org/officeDocument/2006/relationships" id="259" r:id="R40e7b6784ce14c48"/>
    <p:sldId xmlns:r="http://schemas.openxmlformats.org/officeDocument/2006/relationships" id="260" r:id="R7acee4aa5c41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05fddf6bb4160" /><Relationship Type="http://schemas.openxmlformats.org/officeDocument/2006/relationships/slide" Target="/ppt/slides/slide1.xml" Id="R1b3d9a6c3b204cc3" /><Relationship Type="http://schemas.openxmlformats.org/officeDocument/2006/relationships/slide" Target="/ppt/slides/slide2.xml" Id="Rb18849a70da14517" /><Relationship Type="http://schemas.openxmlformats.org/officeDocument/2006/relationships/slide" Target="/ppt/slides/slide3.xml" Id="Re71af4e0a0d94e66" /><Relationship Type="http://schemas.openxmlformats.org/officeDocument/2006/relationships/slide" Target="/ppt/slides/slide4.xml" Id="R40e7b6784ce14c48" /><Relationship Type="http://schemas.openxmlformats.org/officeDocument/2006/relationships/slide" Target="/ppt/slides/slide5.xml" Id="R7acee4aa5c41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dd4188748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ebc116b764ea5" /><Relationship Type="http://schemas.openxmlformats.org/officeDocument/2006/relationships/theme" Target="/ppt/slideMasters/theme/theme1.xml" Id="R6dcd20d2245e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ebc116b76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2b3102a01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40b26b1e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f4d6b9d8d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f53d66e7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8efa22ec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