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5d59e4fe3947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1f858b9cda448a"/>
  </p:sldMasterIdLst>
  <p:sldIdLst>
    <p:sldId xmlns:r="http://schemas.openxmlformats.org/officeDocument/2006/relationships" id="256" r:id="R1578dcdd083d4a32"/>
    <p:sldId xmlns:r="http://schemas.openxmlformats.org/officeDocument/2006/relationships" id="257" r:id="Rcdb2291eebfa4f49"/>
    <p:sldId xmlns:r="http://schemas.openxmlformats.org/officeDocument/2006/relationships" id="258" r:id="Rfa1d9d4e487340b5"/>
    <p:sldId xmlns:r="http://schemas.openxmlformats.org/officeDocument/2006/relationships" id="259" r:id="Ra876b5a4c3a049c7"/>
    <p:sldId xmlns:r="http://schemas.openxmlformats.org/officeDocument/2006/relationships" id="260" r:id="R91bd1ea1fe2448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f858b9cda448a" /><Relationship Type="http://schemas.openxmlformats.org/officeDocument/2006/relationships/slide" Target="/ppt/slides/slide1.xml" Id="R1578dcdd083d4a32" /><Relationship Type="http://schemas.openxmlformats.org/officeDocument/2006/relationships/slide" Target="/ppt/slides/slide2.xml" Id="Rcdb2291eebfa4f49" /><Relationship Type="http://schemas.openxmlformats.org/officeDocument/2006/relationships/slide" Target="/ppt/slides/slide3.xml" Id="Rfa1d9d4e487340b5" /><Relationship Type="http://schemas.openxmlformats.org/officeDocument/2006/relationships/slide" Target="/ppt/slides/slide4.xml" Id="Ra876b5a4c3a049c7" /><Relationship Type="http://schemas.openxmlformats.org/officeDocument/2006/relationships/slide" Target="/ppt/slides/slide5.xml" Id="R91bd1ea1fe2448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5877f35f249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8c77871e14b13" /><Relationship Type="http://schemas.openxmlformats.org/officeDocument/2006/relationships/theme" Target="/ppt/slideMasters/theme/theme1.xml" Id="R72d995a85ef0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28c77871e14b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f2ab2a12849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fd8c5cf9048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61ef52efe47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6b77c58aa4f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42de1a0b845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NORD-AURDAL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NORD-AURDAL KOMMUNE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nak@nord-aurdal.kommune.no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www.nord-aurdal.kommune.no/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