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b3fd8858464d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213cbd96174827"/>
  </p:sldMasterIdLst>
  <p:sldIdLst>
    <p:sldId xmlns:r="http://schemas.openxmlformats.org/officeDocument/2006/relationships" id="256" r:id="R46df960ae7cc4d92"/>
    <p:sldId xmlns:r="http://schemas.openxmlformats.org/officeDocument/2006/relationships" id="257" r:id="R96309e01a1ba43df"/>
    <p:sldId xmlns:r="http://schemas.openxmlformats.org/officeDocument/2006/relationships" id="258" r:id="Ra6475c14014245a5"/>
    <p:sldId xmlns:r="http://schemas.openxmlformats.org/officeDocument/2006/relationships" id="259" r:id="Rc76185d8307e4127"/>
    <p:sldId xmlns:r="http://schemas.openxmlformats.org/officeDocument/2006/relationships" id="260" r:id="R1d4315fbde664f67"/>
    <p:sldId xmlns:r="http://schemas.openxmlformats.org/officeDocument/2006/relationships" id="261" r:id="R392908264d2643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213cbd96174827" /><Relationship Type="http://schemas.openxmlformats.org/officeDocument/2006/relationships/slide" Target="/ppt/slides/slide1.xml" Id="R46df960ae7cc4d92" /><Relationship Type="http://schemas.openxmlformats.org/officeDocument/2006/relationships/slide" Target="/ppt/slides/slide2.xml" Id="R96309e01a1ba43df" /><Relationship Type="http://schemas.openxmlformats.org/officeDocument/2006/relationships/slide" Target="/ppt/slides/slide3.xml" Id="Ra6475c14014245a5" /><Relationship Type="http://schemas.openxmlformats.org/officeDocument/2006/relationships/slide" Target="/ppt/slides/slide4.xml" Id="Rc76185d8307e4127" /><Relationship Type="http://schemas.openxmlformats.org/officeDocument/2006/relationships/slide" Target="/ppt/slides/slide5.xml" Id="R1d4315fbde664f67" /><Relationship Type="http://schemas.openxmlformats.org/officeDocument/2006/relationships/slide" Target="/ppt/slides/slide6.xml" Id="R392908264d2643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e9a9596fc246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67a57d7df46c7" /><Relationship Type="http://schemas.openxmlformats.org/officeDocument/2006/relationships/theme" Target="/ppt/slideMasters/theme/theme1.xml" Id="R0fe4d44cf6754e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267a57d7df46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fefbcd04547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d8fcf4dc642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76b04534344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75e59588947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b0af758ab40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ae0f644fd4d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PEPITA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PEPITA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PEPITA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PEPITA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PEPITA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PEPITA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PEPITA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961 383 307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PEPITA AS</a:t>
            </a:r>
          </a:p>
        </p:txBody>
      </p:sp>
    </p:spTree>
  </p:cSld>
  <p:clrMapOvr>
    <a:masterClrMapping xmlns:a="http://schemas.openxmlformats.org/drawingml/2006/main"/>
  </p:clrMapOvr>
</p:sld>
</file>