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24ed3c4c5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3d74024e8431f"/>
  </p:sldMasterIdLst>
  <p:sldIdLst>
    <p:sldId xmlns:r="http://schemas.openxmlformats.org/officeDocument/2006/relationships" id="256" r:id="Rdc09934c065c4f2b"/>
    <p:sldId xmlns:r="http://schemas.openxmlformats.org/officeDocument/2006/relationships" id="257" r:id="R289ba45bb5e5419d"/>
    <p:sldId xmlns:r="http://schemas.openxmlformats.org/officeDocument/2006/relationships" id="258" r:id="Rf7e0f0357a684a06"/>
    <p:sldId xmlns:r="http://schemas.openxmlformats.org/officeDocument/2006/relationships" id="259" r:id="R6e30a4c7a1bb4035"/>
    <p:sldId xmlns:r="http://schemas.openxmlformats.org/officeDocument/2006/relationships" id="260" r:id="Rcdf96ab28b424951"/>
    <p:sldId xmlns:r="http://schemas.openxmlformats.org/officeDocument/2006/relationships" id="261" r:id="R8cc2a3c9c449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3d74024e8431f" /><Relationship Type="http://schemas.openxmlformats.org/officeDocument/2006/relationships/slide" Target="/ppt/slides/slide1.xml" Id="Rdc09934c065c4f2b" /><Relationship Type="http://schemas.openxmlformats.org/officeDocument/2006/relationships/slide" Target="/ppt/slides/slide2.xml" Id="R289ba45bb5e5419d" /><Relationship Type="http://schemas.openxmlformats.org/officeDocument/2006/relationships/slide" Target="/ppt/slides/slide3.xml" Id="Rf7e0f0357a684a06" /><Relationship Type="http://schemas.openxmlformats.org/officeDocument/2006/relationships/slide" Target="/ppt/slides/slide4.xml" Id="R6e30a4c7a1bb4035" /><Relationship Type="http://schemas.openxmlformats.org/officeDocument/2006/relationships/slide" Target="/ppt/slides/slide5.xml" Id="Rcdf96ab28b424951" /><Relationship Type="http://schemas.openxmlformats.org/officeDocument/2006/relationships/slide" Target="/ppt/slides/slide6.xml" Id="R8cc2a3c9c449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45b186a19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2f687356c45c0" /><Relationship Type="http://schemas.openxmlformats.org/officeDocument/2006/relationships/theme" Target="/ppt/slideMasters/theme/theme1.xml" Id="R46eaa03bb3fd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2f687356c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f16ad2326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c351f1c4f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9c7f8e97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a3a1017d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e3a74873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923258409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