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4110ab62984e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4da9a70d94153"/>
  </p:sldMasterIdLst>
  <p:sldIdLst>
    <p:sldId xmlns:r="http://schemas.openxmlformats.org/officeDocument/2006/relationships" id="256" r:id="Rabe8966c01fd4142"/>
    <p:sldId xmlns:r="http://schemas.openxmlformats.org/officeDocument/2006/relationships" id="257" r:id="R162ff068ba0b403e"/>
    <p:sldId xmlns:r="http://schemas.openxmlformats.org/officeDocument/2006/relationships" id="258" r:id="R9118559aeb47448d"/>
    <p:sldId xmlns:r="http://schemas.openxmlformats.org/officeDocument/2006/relationships" id="259" r:id="Racc0e1b0b4ea41a5"/>
    <p:sldId xmlns:r="http://schemas.openxmlformats.org/officeDocument/2006/relationships" id="260" r:id="Rf16792251090407c"/>
    <p:sldId xmlns:r="http://schemas.openxmlformats.org/officeDocument/2006/relationships" id="261" r:id="Re32187b0fd874056"/>
    <p:sldId xmlns:r="http://schemas.openxmlformats.org/officeDocument/2006/relationships" id="262" r:id="R7b5b91004f7a4a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4da9a70d94153" /><Relationship Type="http://schemas.openxmlformats.org/officeDocument/2006/relationships/slide" Target="/ppt/slides/slide1.xml" Id="Rabe8966c01fd4142" /><Relationship Type="http://schemas.openxmlformats.org/officeDocument/2006/relationships/slide" Target="/ppt/slides/slide2.xml" Id="R162ff068ba0b403e" /><Relationship Type="http://schemas.openxmlformats.org/officeDocument/2006/relationships/slide" Target="/ppt/slides/slide3.xml" Id="R9118559aeb47448d" /><Relationship Type="http://schemas.openxmlformats.org/officeDocument/2006/relationships/slide" Target="/ppt/slides/slide4.xml" Id="Racc0e1b0b4ea41a5" /><Relationship Type="http://schemas.openxmlformats.org/officeDocument/2006/relationships/slide" Target="/ppt/slides/slide5.xml" Id="Rf16792251090407c" /><Relationship Type="http://schemas.openxmlformats.org/officeDocument/2006/relationships/slide" Target="/ppt/slides/slide6.xml" Id="Re32187b0fd874056" /><Relationship Type="http://schemas.openxmlformats.org/officeDocument/2006/relationships/slide" Target="/ppt/slides/slide7.xml" Id="R7b5b91004f7a4a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eb167d6fc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90018eea5487d" /><Relationship Type="http://schemas.openxmlformats.org/officeDocument/2006/relationships/theme" Target="/ppt/slideMasters/theme/theme1.xml" Id="R30e20108a07c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d90018eea548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7b80a27ed46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1a6195d0d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0eece70c8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52319d8e4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10bd664794d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431d0fe36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a831a82974f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MOLLAN DOCK AND SLIPWAY CONSTRUCTIONS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DOCK AND SLIPWAY CONSTRUCTIONS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263 937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OLE MARIUS FLADVAD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