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667fa325e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96b7074b194e56"/>
  </p:sldMasterIdLst>
  <p:sldIdLst>
    <p:sldId xmlns:r="http://schemas.openxmlformats.org/officeDocument/2006/relationships" id="256" r:id="R10ecfefd16e247b5"/>
    <p:sldId xmlns:r="http://schemas.openxmlformats.org/officeDocument/2006/relationships" id="257" r:id="Rf1b2c48d2d0e48ab"/>
    <p:sldId xmlns:r="http://schemas.openxmlformats.org/officeDocument/2006/relationships" id="258" r:id="R5802bd4bd17441e6"/>
    <p:sldId xmlns:r="http://schemas.openxmlformats.org/officeDocument/2006/relationships" id="259" r:id="R51172b31255b4c56"/>
    <p:sldId xmlns:r="http://schemas.openxmlformats.org/officeDocument/2006/relationships" id="260" r:id="Rbd5e099d61f0435a"/>
    <p:sldId xmlns:r="http://schemas.openxmlformats.org/officeDocument/2006/relationships" id="261" r:id="R382b7e721e2a44c0"/>
    <p:sldId xmlns:r="http://schemas.openxmlformats.org/officeDocument/2006/relationships" id="262" r:id="R10ac78aa2bc6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6b7074b194e56" /><Relationship Type="http://schemas.openxmlformats.org/officeDocument/2006/relationships/slide" Target="/ppt/slides/slide1.xml" Id="R10ecfefd16e247b5" /><Relationship Type="http://schemas.openxmlformats.org/officeDocument/2006/relationships/slide" Target="/ppt/slides/slide2.xml" Id="Rf1b2c48d2d0e48ab" /><Relationship Type="http://schemas.openxmlformats.org/officeDocument/2006/relationships/slide" Target="/ppt/slides/slide3.xml" Id="R5802bd4bd17441e6" /><Relationship Type="http://schemas.openxmlformats.org/officeDocument/2006/relationships/slide" Target="/ppt/slides/slide4.xml" Id="R51172b31255b4c56" /><Relationship Type="http://schemas.openxmlformats.org/officeDocument/2006/relationships/slide" Target="/ppt/slides/slide5.xml" Id="Rbd5e099d61f0435a" /><Relationship Type="http://schemas.openxmlformats.org/officeDocument/2006/relationships/slide" Target="/ppt/slides/slide6.xml" Id="R382b7e721e2a44c0" /><Relationship Type="http://schemas.openxmlformats.org/officeDocument/2006/relationships/slide" Target="/ppt/slides/slide7.xml" Id="R10ac78aa2bc6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63ae0998745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f986473184594" /><Relationship Type="http://schemas.openxmlformats.org/officeDocument/2006/relationships/theme" Target="/ppt/slideMasters/theme/theme1.xml" Id="R3f22670cc74b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f9864731845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736d27021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9679660148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c405361a6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c285f83ac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fef3ed6054c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8e935a40a40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ee7a752354b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PWC TAX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PWC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PWC TAX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PWC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PWC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PWC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20 122 312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4 697 047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629 084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13 302 599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PWC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PRICEWATERHOUSECOOPERS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PWC TAX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02316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pwcts@pwc.com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962 066 321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PWC TAX SERVICES AS</a:t>
            </a:r>
          </a:p>
        </p:txBody>
      </p:sp>
    </p:spTree>
  </p:cSld>
  <p:clrMapOvr>
    <a:masterClrMapping xmlns:a="http://schemas.openxmlformats.org/drawingml/2006/main"/>
  </p:clrMapOvr>
</p:sld>
</file>