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2ad41bf16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3e0a5ca36420c"/>
  </p:sldMasterIdLst>
  <p:sldIdLst>
    <p:sldId xmlns:r="http://schemas.openxmlformats.org/officeDocument/2006/relationships" id="256" r:id="Rf229a9a0b4d74945"/>
    <p:sldId xmlns:r="http://schemas.openxmlformats.org/officeDocument/2006/relationships" id="257" r:id="Rd61a868e49314eda"/>
    <p:sldId xmlns:r="http://schemas.openxmlformats.org/officeDocument/2006/relationships" id="258" r:id="R1e70035481894ba3"/>
    <p:sldId xmlns:r="http://schemas.openxmlformats.org/officeDocument/2006/relationships" id="259" r:id="R3c4e7c2f899b4d1a"/>
    <p:sldId xmlns:r="http://schemas.openxmlformats.org/officeDocument/2006/relationships" id="260" r:id="Rf358fb365c034ae4"/>
    <p:sldId xmlns:r="http://schemas.openxmlformats.org/officeDocument/2006/relationships" id="261" r:id="Rd5b8072ce27a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3e0a5ca36420c" /><Relationship Type="http://schemas.openxmlformats.org/officeDocument/2006/relationships/slide" Target="/ppt/slides/slide1.xml" Id="Rf229a9a0b4d74945" /><Relationship Type="http://schemas.openxmlformats.org/officeDocument/2006/relationships/slide" Target="/ppt/slides/slide2.xml" Id="Rd61a868e49314eda" /><Relationship Type="http://schemas.openxmlformats.org/officeDocument/2006/relationships/slide" Target="/ppt/slides/slide3.xml" Id="R1e70035481894ba3" /><Relationship Type="http://schemas.openxmlformats.org/officeDocument/2006/relationships/slide" Target="/ppt/slides/slide4.xml" Id="R3c4e7c2f899b4d1a" /><Relationship Type="http://schemas.openxmlformats.org/officeDocument/2006/relationships/slide" Target="/ppt/slides/slide5.xml" Id="Rf358fb365c034ae4" /><Relationship Type="http://schemas.openxmlformats.org/officeDocument/2006/relationships/slide" Target="/ppt/slides/slide6.xml" Id="Rd5b8072ce27a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87b2fd47b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dedde826f470b" /><Relationship Type="http://schemas.openxmlformats.org/officeDocument/2006/relationships/theme" Target="/ppt/slideMasters/theme/theme1.xml" Id="R62af0f8e30c2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dedde826f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6adc03656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9b405f747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76751f9d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1f995852444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46b7d0348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0f32a01a8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 REVISJON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REVISJON ble etablert [år] og holder til i 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 Øye, Randi Øye, Teiterudbakken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2843 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randi.oye@oyerevisjon.dk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www.oyerevisjon.no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962 583 024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