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e6f62766ee4e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0f2b2d56f742a8"/>
  </p:sldMasterIdLst>
  <p:sldIdLst>
    <p:sldId xmlns:r="http://schemas.openxmlformats.org/officeDocument/2006/relationships" id="256" r:id="Rbe5e2c93ec504ca5"/>
    <p:sldId xmlns:r="http://schemas.openxmlformats.org/officeDocument/2006/relationships" id="257" r:id="R5e3678c8642c4f97"/>
    <p:sldId xmlns:r="http://schemas.openxmlformats.org/officeDocument/2006/relationships" id="258" r:id="Re5e899e9d0564f60"/>
    <p:sldId xmlns:r="http://schemas.openxmlformats.org/officeDocument/2006/relationships" id="259" r:id="R01910526f4fa4af8"/>
    <p:sldId xmlns:r="http://schemas.openxmlformats.org/officeDocument/2006/relationships" id="260" r:id="R1568d5015cc743bf"/>
    <p:sldId xmlns:r="http://schemas.openxmlformats.org/officeDocument/2006/relationships" id="261" r:id="R30eec7b97f654d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f2b2d56f742a8" /><Relationship Type="http://schemas.openxmlformats.org/officeDocument/2006/relationships/slide" Target="/ppt/slides/slide1.xml" Id="Rbe5e2c93ec504ca5" /><Relationship Type="http://schemas.openxmlformats.org/officeDocument/2006/relationships/slide" Target="/ppt/slides/slide2.xml" Id="R5e3678c8642c4f97" /><Relationship Type="http://schemas.openxmlformats.org/officeDocument/2006/relationships/slide" Target="/ppt/slides/slide3.xml" Id="Re5e899e9d0564f60" /><Relationship Type="http://schemas.openxmlformats.org/officeDocument/2006/relationships/slide" Target="/ppt/slides/slide4.xml" Id="R01910526f4fa4af8" /><Relationship Type="http://schemas.openxmlformats.org/officeDocument/2006/relationships/slide" Target="/ppt/slides/slide5.xml" Id="R1568d5015cc743bf" /><Relationship Type="http://schemas.openxmlformats.org/officeDocument/2006/relationships/slide" Target="/ppt/slides/slide6.xml" Id="R30eec7b97f654d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613a27fb344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f61b3d6704666" /><Relationship Type="http://schemas.openxmlformats.org/officeDocument/2006/relationships/theme" Target="/ppt/slideMasters/theme/theme1.xml" Id="R9e3b4203077d44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df61b3d67046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2a151f33341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79461c6ea4c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f0356dd804b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1a5cc60aa4c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9896187fb4c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6fd4ced5944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ODDBJØRN ROSO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ODDBJØRN ROSO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ROSO ble etablert [år] og holder til i Sundbyfoss.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ODDBJØRN ROSO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ODDBJØRN ROSO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ODDBJØRN ROSO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4 203 950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3 605 345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3 606 648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1 733 619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1 824 730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ODDBJØRN ROSO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Engnesveien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3092 Sundbyfoss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oddbjorn@roso-revisjon.no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962 865 348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ODDBJØRN ROSO</a:t>
            </a:r>
          </a:p>
        </p:txBody>
      </p:sp>
    </p:spTree>
  </p:cSld>
  <p:clrMapOvr>
    <a:masterClrMapping xmlns:a="http://schemas.openxmlformats.org/drawingml/2006/main"/>
  </p:clrMapOvr>
</p:sld>
</file>