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3d612eb05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17487bda04567"/>
  </p:sldMasterIdLst>
  <p:sldIdLst>
    <p:sldId xmlns:r="http://schemas.openxmlformats.org/officeDocument/2006/relationships" id="256" r:id="Ra3826d99aaaf4610"/>
    <p:sldId xmlns:r="http://schemas.openxmlformats.org/officeDocument/2006/relationships" id="257" r:id="R780d77bf3b104197"/>
    <p:sldId xmlns:r="http://schemas.openxmlformats.org/officeDocument/2006/relationships" id="258" r:id="R22b3d298b1c74210"/>
    <p:sldId xmlns:r="http://schemas.openxmlformats.org/officeDocument/2006/relationships" id="259" r:id="R3e21769541ee4ba0"/>
    <p:sldId xmlns:r="http://schemas.openxmlformats.org/officeDocument/2006/relationships" id="260" r:id="R08a4a9c2cac84d74"/>
    <p:sldId xmlns:r="http://schemas.openxmlformats.org/officeDocument/2006/relationships" id="261" r:id="R8871524812614612"/>
    <p:sldId xmlns:r="http://schemas.openxmlformats.org/officeDocument/2006/relationships" id="262" r:id="R442f6a27572340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17487bda04567" /><Relationship Type="http://schemas.openxmlformats.org/officeDocument/2006/relationships/slide" Target="/ppt/slides/slide1.xml" Id="Ra3826d99aaaf4610" /><Relationship Type="http://schemas.openxmlformats.org/officeDocument/2006/relationships/slide" Target="/ppt/slides/slide2.xml" Id="R780d77bf3b104197" /><Relationship Type="http://schemas.openxmlformats.org/officeDocument/2006/relationships/slide" Target="/ppt/slides/slide3.xml" Id="R22b3d298b1c74210" /><Relationship Type="http://schemas.openxmlformats.org/officeDocument/2006/relationships/slide" Target="/ppt/slides/slide4.xml" Id="R3e21769541ee4ba0" /><Relationship Type="http://schemas.openxmlformats.org/officeDocument/2006/relationships/slide" Target="/ppt/slides/slide5.xml" Id="R08a4a9c2cac84d74" /><Relationship Type="http://schemas.openxmlformats.org/officeDocument/2006/relationships/slide" Target="/ppt/slides/slide6.xml" Id="R8871524812614612" /><Relationship Type="http://schemas.openxmlformats.org/officeDocument/2006/relationships/slide" Target="/ppt/slides/slide7.xml" Id="R442f6a27572340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3413acda2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e142b68fd4ec9" /><Relationship Type="http://schemas.openxmlformats.org/officeDocument/2006/relationships/theme" Target="/ppt/slideMasters/theme/theme1.xml" Id="Rd5bab44642f1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7e142b68fd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aaa2c25443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1add2da01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123ec850c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f0ea47111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1e69fc539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2cc39cd3f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9d856c002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