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cb41b1591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9007756654751"/>
  </p:sldMasterIdLst>
  <p:sldIdLst>
    <p:sldId xmlns:r="http://schemas.openxmlformats.org/officeDocument/2006/relationships" id="256" r:id="R97491a1080104e74"/>
    <p:sldId xmlns:r="http://schemas.openxmlformats.org/officeDocument/2006/relationships" id="257" r:id="R95330e885c05438c"/>
    <p:sldId xmlns:r="http://schemas.openxmlformats.org/officeDocument/2006/relationships" id="258" r:id="Re4c7c733e1ef46c1"/>
    <p:sldId xmlns:r="http://schemas.openxmlformats.org/officeDocument/2006/relationships" id="259" r:id="R7d66cdf205334c9b"/>
    <p:sldId xmlns:r="http://schemas.openxmlformats.org/officeDocument/2006/relationships" id="260" r:id="R5c1efea374864acf"/>
    <p:sldId xmlns:r="http://schemas.openxmlformats.org/officeDocument/2006/relationships" id="261" r:id="R86d4d4e9a5b74523"/>
    <p:sldId xmlns:r="http://schemas.openxmlformats.org/officeDocument/2006/relationships" id="262" r:id="R3be161a0a4f7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9007756654751" /><Relationship Type="http://schemas.openxmlformats.org/officeDocument/2006/relationships/slide" Target="/ppt/slides/slide1.xml" Id="R97491a1080104e74" /><Relationship Type="http://schemas.openxmlformats.org/officeDocument/2006/relationships/slide" Target="/ppt/slides/slide2.xml" Id="R95330e885c05438c" /><Relationship Type="http://schemas.openxmlformats.org/officeDocument/2006/relationships/slide" Target="/ppt/slides/slide3.xml" Id="Re4c7c733e1ef46c1" /><Relationship Type="http://schemas.openxmlformats.org/officeDocument/2006/relationships/slide" Target="/ppt/slides/slide4.xml" Id="R7d66cdf205334c9b" /><Relationship Type="http://schemas.openxmlformats.org/officeDocument/2006/relationships/slide" Target="/ppt/slides/slide5.xml" Id="R5c1efea374864acf" /><Relationship Type="http://schemas.openxmlformats.org/officeDocument/2006/relationships/slide" Target="/ppt/slides/slide6.xml" Id="R86d4d4e9a5b74523" /><Relationship Type="http://schemas.openxmlformats.org/officeDocument/2006/relationships/slide" Target="/ppt/slides/slide7.xml" Id="R3be161a0a4f7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2066aa7f9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a3a31f22e468e" /><Relationship Type="http://schemas.openxmlformats.org/officeDocument/2006/relationships/theme" Target="/ppt/slideMasters/theme/theme1.xml" Id="R4cf18c607dcc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a3a31f22e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a259c7b04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14181b00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ffbf5a858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dd4acfd12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3e1f03a28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75644d434e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12adc6f21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