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627b19036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6b5296b5c4fba"/>
  </p:sldMasterIdLst>
  <p:sldIdLst>
    <p:sldId xmlns:r="http://schemas.openxmlformats.org/officeDocument/2006/relationships" id="256" r:id="R8b09ca8e902b4526"/>
    <p:sldId xmlns:r="http://schemas.openxmlformats.org/officeDocument/2006/relationships" id="257" r:id="Re8f1a890dc3e4337"/>
    <p:sldId xmlns:r="http://schemas.openxmlformats.org/officeDocument/2006/relationships" id="258" r:id="R7755cad9c20f4c08"/>
    <p:sldId xmlns:r="http://schemas.openxmlformats.org/officeDocument/2006/relationships" id="259" r:id="R66375d1db5b343ae"/>
    <p:sldId xmlns:r="http://schemas.openxmlformats.org/officeDocument/2006/relationships" id="260" r:id="Rfcb03f8f99b8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6b5296b5c4fba" /><Relationship Type="http://schemas.openxmlformats.org/officeDocument/2006/relationships/slide" Target="/ppt/slides/slide1.xml" Id="R8b09ca8e902b4526" /><Relationship Type="http://schemas.openxmlformats.org/officeDocument/2006/relationships/slide" Target="/ppt/slides/slide2.xml" Id="Re8f1a890dc3e4337" /><Relationship Type="http://schemas.openxmlformats.org/officeDocument/2006/relationships/slide" Target="/ppt/slides/slide3.xml" Id="R7755cad9c20f4c08" /><Relationship Type="http://schemas.openxmlformats.org/officeDocument/2006/relationships/slide" Target="/ppt/slides/slide4.xml" Id="R66375d1db5b343ae" /><Relationship Type="http://schemas.openxmlformats.org/officeDocument/2006/relationships/slide" Target="/ppt/slides/slide5.xml" Id="Rfcb03f8f99b8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dd48dfe3c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65b64f9a446e" /><Relationship Type="http://schemas.openxmlformats.org/officeDocument/2006/relationships/theme" Target="/ppt/slideMasters/theme/theme1.xml" Id="R7ac3b7dd7adb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065b64f9a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2259fd9fe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bd12db2c5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234ad2b68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533274e90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d43c581c74c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LOPPA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LOPPA KOMMUNE ble etablert [år] og holder til i Øksfjord.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9550 Øksfjord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963 063 237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LOPPA KOMMUNE</a:t>
            </a:r>
          </a:p>
        </p:txBody>
      </p:sp>
    </p:spTree>
  </p:cSld>
  <p:clrMapOvr>
    <a:masterClrMapping xmlns:a="http://schemas.openxmlformats.org/drawingml/2006/main"/>
  </p:clrMapOvr>
</p:sld>
</file>