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0d04aed2344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746cb093c4a10"/>
  </p:sldMasterIdLst>
  <p:sldIdLst>
    <p:sldId xmlns:r="http://schemas.openxmlformats.org/officeDocument/2006/relationships" id="256" r:id="R8a0634431b4d4bb6"/>
    <p:sldId xmlns:r="http://schemas.openxmlformats.org/officeDocument/2006/relationships" id="257" r:id="Rfad06a1f95994c73"/>
    <p:sldId xmlns:r="http://schemas.openxmlformats.org/officeDocument/2006/relationships" id="258" r:id="R03ae28eaedb24506"/>
    <p:sldId xmlns:r="http://schemas.openxmlformats.org/officeDocument/2006/relationships" id="259" r:id="Rc8b5531d982e4c3b"/>
    <p:sldId xmlns:r="http://schemas.openxmlformats.org/officeDocument/2006/relationships" id="260" r:id="R35ccc43894064b0c"/>
    <p:sldId xmlns:r="http://schemas.openxmlformats.org/officeDocument/2006/relationships" id="261" r:id="Rf18b56bb02fa491e"/>
    <p:sldId xmlns:r="http://schemas.openxmlformats.org/officeDocument/2006/relationships" id="262" r:id="Rff792f6d96fc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746cb093c4a10" /><Relationship Type="http://schemas.openxmlformats.org/officeDocument/2006/relationships/slide" Target="/ppt/slides/slide1.xml" Id="R8a0634431b4d4bb6" /><Relationship Type="http://schemas.openxmlformats.org/officeDocument/2006/relationships/slide" Target="/ppt/slides/slide2.xml" Id="Rfad06a1f95994c73" /><Relationship Type="http://schemas.openxmlformats.org/officeDocument/2006/relationships/slide" Target="/ppt/slides/slide3.xml" Id="R03ae28eaedb24506" /><Relationship Type="http://schemas.openxmlformats.org/officeDocument/2006/relationships/slide" Target="/ppt/slides/slide4.xml" Id="Rc8b5531d982e4c3b" /><Relationship Type="http://schemas.openxmlformats.org/officeDocument/2006/relationships/slide" Target="/ppt/slides/slide5.xml" Id="R35ccc43894064b0c" /><Relationship Type="http://schemas.openxmlformats.org/officeDocument/2006/relationships/slide" Target="/ppt/slides/slide6.xml" Id="Rf18b56bb02fa491e" /><Relationship Type="http://schemas.openxmlformats.org/officeDocument/2006/relationships/slide" Target="/ppt/slides/slide7.xml" Id="Rff792f6d96fc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02413744343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f1dbbd0854623" /><Relationship Type="http://schemas.openxmlformats.org/officeDocument/2006/relationships/theme" Target="/ppt/slideMasters/theme/theme1.xml" Id="Raca7c0a050df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f1dbbd085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f43bfd03b47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354e2b4a645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8ad3d690348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a2fac56e544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13770b549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e27beb805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0ee67cb1c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VEF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VEF ENTREPRENØR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242 455 308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13 321 313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10 665 935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33 669 902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119 912 177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VEF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Vigeland Brugs veg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4708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44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963 228 074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VEF ENTREPRENØR AS</a:t>
            </a:r>
          </a:p>
        </p:txBody>
      </p:sp>
    </p:spTree>
  </p:cSld>
  <p:clrMapOvr>
    <a:masterClrMapping xmlns:a="http://schemas.openxmlformats.org/drawingml/2006/main"/>
  </p:clrMapOvr>
</p:sld>
</file>