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7cd1ec4a9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64048dfd894be5"/>
  </p:sldMasterIdLst>
  <p:sldIdLst>
    <p:sldId xmlns:r="http://schemas.openxmlformats.org/officeDocument/2006/relationships" id="256" r:id="R43b67a715b334f47"/>
    <p:sldId xmlns:r="http://schemas.openxmlformats.org/officeDocument/2006/relationships" id="257" r:id="R6b3db744ac6d41d4"/>
    <p:sldId xmlns:r="http://schemas.openxmlformats.org/officeDocument/2006/relationships" id="258" r:id="R87793424bd0c46ef"/>
    <p:sldId xmlns:r="http://schemas.openxmlformats.org/officeDocument/2006/relationships" id="259" r:id="R88632afaed724d6a"/>
    <p:sldId xmlns:r="http://schemas.openxmlformats.org/officeDocument/2006/relationships" id="260" r:id="R1a5a4b7855fa4d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4048dfd894be5" /><Relationship Type="http://schemas.openxmlformats.org/officeDocument/2006/relationships/slide" Target="/ppt/slides/slide1.xml" Id="R43b67a715b334f47" /><Relationship Type="http://schemas.openxmlformats.org/officeDocument/2006/relationships/slide" Target="/ppt/slides/slide2.xml" Id="R6b3db744ac6d41d4" /><Relationship Type="http://schemas.openxmlformats.org/officeDocument/2006/relationships/slide" Target="/ppt/slides/slide3.xml" Id="R87793424bd0c46ef" /><Relationship Type="http://schemas.openxmlformats.org/officeDocument/2006/relationships/slide" Target="/ppt/slides/slide4.xml" Id="R88632afaed724d6a" /><Relationship Type="http://schemas.openxmlformats.org/officeDocument/2006/relationships/slide" Target="/ppt/slides/slide5.xml" Id="R1a5a4b7855fa4d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d96a7021b4c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bc9ac586448ba" /><Relationship Type="http://schemas.openxmlformats.org/officeDocument/2006/relationships/theme" Target="/ppt/slideMasters/theme/theme1.xml" Id="R7e55bd51fe7c46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0bc9ac586448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0c55e1bad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e712a08a148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cba3d8a1044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63e0cc9c64a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3793e04f2e47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