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eb106755d7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c13797a8a4ba7"/>
  </p:sldMasterIdLst>
  <p:sldIdLst>
    <p:sldId xmlns:r="http://schemas.openxmlformats.org/officeDocument/2006/relationships" id="256" r:id="Re6792197afa742ea"/>
    <p:sldId xmlns:r="http://schemas.openxmlformats.org/officeDocument/2006/relationships" id="257" r:id="R083897b084674215"/>
    <p:sldId xmlns:r="http://schemas.openxmlformats.org/officeDocument/2006/relationships" id="258" r:id="R5b70e5fca71f4b14"/>
    <p:sldId xmlns:r="http://schemas.openxmlformats.org/officeDocument/2006/relationships" id="259" r:id="R2f44d2c3c901464b"/>
    <p:sldId xmlns:r="http://schemas.openxmlformats.org/officeDocument/2006/relationships" id="260" r:id="Redcf6885c3694d3d"/>
    <p:sldId xmlns:r="http://schemas.openxmlformats.org/officeDocument/2006/relationships" id="261" r:id="Rbe5d8600f5ac4f92"/>
    <p:sldId xmlns:r="http://schemas.openxmlformats.org/officeDocument/2006/relationships" id="262" r:id="Re39ff9a29963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c13797a8a4ba7" /><Relationship Type="http://schemas.openxmlformats.org/officeDocument/2006/relationships/slide" Target="/ppt/slides/slide1.xml" Id="Re6792197afa742ea" /><Relationship Type="http://schemas.openxmlformats.org/officeDocument/2006/relationships/slide" Target="/ppt/slides/slide2.xml" Id="R083897b084674215" /><Relationship Type="http://schemas.openxmlformats.org/officeDocument/2006/relationships/slide" Target="/ppt/slides/slide3.xml" Id="R5b70e5fca71f4b14" /><Relationship Type="http://schemas.openxmlformats.org/officeDocument/2006/relationships/slide" Target="/ppt/slides/slide4.xml" Id="R2f44d2c3c901464b" /><Relationship Type="http://schemas.openxmlformats.org/officeDocument/2006/relationships/slide" Target="/ppt/slides/slide5.xml" Id="Redcf6885c3694d3d" /><Relationship Type="http://schemas.openxmlformats.org/officeDocument/2006/relationships/slide" Target="/ppt/slides/slide6.xml" Id="Rbe5d8600f5ac4f92" /><Relationship Type="http://schemas.openxmlformats.org/officeDocument/2006/relationships/slide" Target="/ppt/slides/slide7.xml" Id="Re39ff9a29963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c2ee9c874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436a7db84f4a" /><Relationship Type="http://schemas.openxmlformats.org/officeDocument/2006/relationships/theme" Target="/ppt/slideMasters/theme/theme1.xml" Id="Ra42e9e089683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7436a7db8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e88ebc5f54f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adb55d7ab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e57950a83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c613d899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16d54176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81fe9d7f3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d9e9b5b68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