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00f76ab0a943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f02a6b89414045"/>
  </p:sldMasterIdLst>
  <p:sldIdLst>
    <p:sldId xmlns:r="http://schemas.openxmlformats.org/officeDocument/2006/relationships" id="256" r:id="R1472bafc551d484d"/>
    <p:sldId xmlns:r="http://schemas.openxmlformats.org/officeDocument/2006/relationships" id="257" r:id="R1c6997ca5b484728"/>
    <p:sldId xmlns:r="http://schemas.openxmlformats.org/officeDocument/2006/relationships" id="258" r:id="Rdf6bb93932024e73"/>
    <p:sldId xmlns:r="http://schemas.openxmlformats.org/officeDocument/2006/relationships" id="259" r:id="Rb158d5714afe44b6"/>
    <p:sldId xmlns:r="http://schemas.openxmlformats.org/officeDocument/2006/relationships" id="260" r:id="Rc5a7fc6856d746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02a6b89414045" /><Relationship Type="http://schemas.openxmlformats.org/officeDocument/2006/relationships/slide" Target="/ppt/slides/slide1.xml" Id="R1472bafc551d484d" /><Relationship Type="http://schemas.openxmlformats.org/officeDocument/2006/relationships/slide" Target="/ppt/slides/slide2.xml" Id="R1c6997ca5b484728" /><Relationship Type="http://schemas.openxmlformats.org/officeDocument/2006/relationships/slide" Target="/ppt/slides/slide3.xml" Id="Rdf6bb93932024e73" /><Relationship Type="http://schemas.openxmlformats.org/officeDocument/2006/relationships/slide" Target="/ppt/slides/slide4.xml" Id="Rb158d5714afe44b6" /><Relationship Type="http://schemas.openxmlformats.org/officeDocument/2006/relationships/slide" Target="/ppt/slides/slide5.xml" Id="Rc5a7fc6856d746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058b9c16348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dcef7ea6e46c4" /><Relationship Type="http://schemas.openxmlformats.org/officeDocument/2006/relationships/theme" Target="/ppt/slideMasters/theme/theme1.xml" Id="Ra75bef9f1d394c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6dcef7ea6e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100ca29644e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f6138ae6a41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48a470c6549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6d326144d45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a91b870ab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KÅRHAMN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KÅRHAMN HANDEL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963 513 607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