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aa5ee4cbd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86706cd274744"/>
  </p:sldMasterIdLst>
  <p:sldIdLst>
    <p:sldId xmlns:r="http://schemas.openxmlformats.org/officeDocument/2006/relationships" id="256" r:id="R47c07ae6e22f410e"/>
    <p:sldId xmlns:r="http://schemas.openxmlformats.org/officeDocument/2006/relationships" id="257" r:id="Rfa5269eca31b4dd6"/>
    <p:sldId xmlns:r="http://schemas.openxmlformats.org/officeDocument/2006/relationships" id="258" r:id="Rf526799504a44597"/>
    <p:sldId xmlns:r="http://schemas.openxmlformats.org/officeDocument/2006/relationships" id="259" r:id="Rbaeabe96e31042fe"/>
    <p:sldId xmlns:r="http://schemas.openxmlformats.org/officeDocument/2006/relationships" id="260" r:id="Rf7f5e999d9204a72"/>
    <p:sldId xmlns:r="http://schemas.openxmlformats.org/officeDocument/2006/relationships" id="261" r:id="R51071e765c6c4455"/>
    <p:sldId xmlns:r="http://schemas.openxmlformats.org/officeDocument/2006/relationships" id="262" r:id="Rb76fed857d1547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86706cd274744" /><Relationship Type="http://schemas.openxmlformats.org/officeDocument/2006/relationships/slide" Target="/ppt/slides/slide1.xml" Id="R47c07ae6e22f410e" /><Relationship Type="http://schemas.openxmlformats.org/officeDocument/2006/relationships/slide" Target="/ppt/slides/slide2.xml" Id="Rfa5269eca31b4dd6" /><Relationship Type="http://schemas.openxmlformats.org/officeDocument/2006/relationships/slide" Target="/ppt/slides/slide3.xml" Id="Rf526799504a44597" /><Relationship Type="http://schemas.openxmlformats.org/officeDocument/2006/relationships/slide" Target="/ppt/slides/slide4.xml" Id="Rbaeabe96e31042fe" /><Relationship Type="http://schemas.openxmlformats.org/officeDocument/2006/relationships/slide" Target="/ppt/slides/slide5.xml" Id="Rf7f5e999d9204a72" /><Relationship Type="http://schemas.openxmlformats.org/officeDocument/2006/relationships/slide" Target="/ppt/slides/slide6.xml" Id="R51071e765c6c4455" /><Relationship Type="http://schemas.openxmlformats.org/officeDocument/2006/relationships/slide" Target="/ppt/slides/slide7.xml" Id="Rb76fed857d1547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a72375282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7a7c3201a456f" /><Relationship Type="http://schemas.openxmlformats.org/officeDocument/2006/relationships/theme" Target="/ppt/slideMasters/theme/theme1.xml" Id="Rb326b694f741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b7a7c3201a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331fbd063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c654d7d0148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a5f9bf20d4f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18f4f8eb0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eb370d9d0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1948dd9914f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b96ca94ce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