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dcafa6bbf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ca18b10974afe"/>
  </p:sldMasterIdLst>
  <p:sldIdLst>
    <p:sldId xmlns:r="http://schemas.openxmlformats.org/officeDocument/2006/relationships" id="256" r:id="Rfe9460e3936241e5"/>
    <p:sldId xmlns:r="http://schemas.openxmlformats.org/officeDocument/2006/relationships" id="257" r:id="Rcc155eb93a124c97"/>
    <p:sldId xmlns:r="http://schemas.openxmlformats.org/officeDocument/2006/relationships" id="258" r:id="R624c33c447ce4d0d"/>
    <p:sldId xmlns:r="http://schemas.openxmlformats.org/officeDocument/2006/relationships" id="259" r:id="Re155147b691f4011"/>
    <p:sldId xmlns:r="http://schemas.openxmlformats.org/officeDocument/2006/relationships" id="260" r:id="R2d7f83638c4a4b8a"/>
    <p:sldId xmlns:r="http://schemas.openxmlformats.org/officeDocument/2006/relationships" id="261" r:id="R7d8c687e3ec94e32"/>
    <p:sldId xmlns:r="http://schemas.openxmlformats.org/officeDocument/2006/relationships" id="262" r:id="R6d03b228e397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ca18b10974afe" /><Relationship Type="http://schemas.openxmlformats.org/officeDocument/2006/relationships/slide" Target="/ppt/slides/slide1.xml" Id="Rfe9460e3936241e5" /><Relationship Type="http://schemas.openxmlformats.org/officeDocument/2006/relationships/slide" Target="/ppt/slides/slide2.xml" Id="Rcc155eb93a124c97" /><Relationship Type="http://schemas.openxmlformats.org/officeDocument/2006/relationships/slide" Target="/ppt/slides/slide3.xml" Id="R624c33c447ce4d0d" /><Relationship Type="http://schemas.openxmlformats.org/officeDocument/2006/relationships/slide" Target="/ppt/slides/slide4.xml" Id="Re155147b691f4011" /><Relationship Type="http://schemas.openxmlformats.org/officeDocument/2006/relationships/slide" Target="/ppt/slides/slide5.xml" Id="R2d7f83638c4a4b8a" /><Relationship Type="http://schemas.openxmlformats.org/officeDocument/2006/relationships/slide" Target="/ppt/slides/slide6.xml" Id="R7d8c687e3ec94e32" /><Relationship Type="http://schemas.openxmlformats.org/officeDocument/2006/relationships/slide" Target="/ppt/slides/slide7.xml" Id="R6d03b228e397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d1888270a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8d29177424f6e" /><Relationship Type="http://schemas.openxmlformats.org/officeDocument/2006/relationships/theme" Target="/ppt/slideMasters/theme/theme1.xml" Id="R7a8c013a98c3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8d29177424f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f98568d2f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e6ec3ec6e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2cb0d5109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ccbec683443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53367b17c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a14ade25641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83feee1cc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503 067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THOMAS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ULF ESPEN MARSELL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DAG OKKEN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ØYVIND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GUNNAR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URHOLM HELGE RENE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963 753 799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GBF AS</a:t>
            </a:r>
          </a:p>
        </p:txBody>
      </p:sp>
    </p:spTree>
  </p:cSld>
  <p:clrMapOvr>
    <a:masterClrMapping xmlns:a="http://schemas.openxmlformats.org/drawingml/2006/main"/>
  </p:clrMapOvr>
</p:sld>
</file>