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caeef904a840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ff3ff124d04482"/>
  </p:sldMasterIdLst>
  <p:sldIdLst>
    <p:sldId xmlns:r="http://schemas.openxmlformats.org/officeDocument/2006/relationships" id="256" r:id="Rd8a25fd5f4bf4736"/>
    <p:sldId xmlns:r="http://schemas.openxmlformats.org/officeDocument/2006/relationships" id="257" r:id="R530163f33dc94161"/>
    <p:sldId xmlns:r="http://schemas.openxmlformats.org/officeDocument/2006/relationships" id="258" r:id="R0b3a13153b0b40b8"/>
    <p:sldId xmlns:r="http://schemas.openxmlformats.org/officeDocument/2006/relationships" id="259" r:id="Ra66b2593312c46f8"/>
    <p:sldId xmlns:r="http://schemas.openxmlformats.org/officeDocument/2006/relationships" id="260" r:id="Ra0683b91bb3a47d2"/>
    <p:sldId xmlns:r="http://schemas.openxmlformats.org/officeDocument/2006/relationships" id="261" r:id="Rcf788ad4d1674b99"/>
    <p:sldId xmlns:r="http://schemas.openxmlformats.org/officeDocument/2006/relationships" id="262" r:id="Rf721d8b8da0743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ff3ff124d04482" /><Relationship Type="http://schemas.openxmlformats.org/officeDocument/2006/relationships/slide" Target="/ppt/slides/slide1.xml" Id="Rd8a25fd5f4bf4736" /><Relationship Type="http://schemas.openxmlformats.org/officeDocument/2006/relationships/slide" Target="/ppt/slides/slide2.xml" Id="R530163f33dc94161" /><Relationship Type="http://schemas.openxmlformats.org/officeDocument/2006/relationships/slide" Target="/ppt/slides/slide3.xml" Id="R0b3a13153b0b40b8" /><Relationship Type="http://schemas.openxmlformats.org/officeDocument/2006/relationships/slide" Target="/ppt/slides/slide4.xml" Id="Ra66b2593312c46f8" /><Relationship Type="http://schemas.openxmlformats.org/officeDocument/2006/relationships/slide" Target="/ppt/slides/slide5.xml" Id="Ra0683b91bb3a47d2" /><Relationship Type="http://schemas.openxmlformats.org/officeDocument/2006/relationships/slide" Target="/ppt/slides/slide6.xml" Id="Rcf788ad4d1674b99" /><Relationship Type="http://schemas.openxmlformats.org/officeDocument/2006/relationships/slide" Target="/ppt/slides/slide7.xml" Id="Rf721d8b8da0743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30caae42bc40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3bd11955f44078" /><Relationship Type="http://schemas.openxmlformats.org/officeDocument/2006/relationships/theme" Target="/ppt/slideMasters/theme/theme1.xml" Id="R9a5a0650769341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3bd11955f440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8bf4edd37847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97a2b2b114e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08004c53743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7402f4e8c4d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7755289634d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8c56c62234c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8a2944d134e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GUDERUD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GUDERUD EIENDOM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444 500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139 026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491 143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8 307 052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10 019 303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GUDERUD CHRISTIAN FREDRIK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GUDERUD KATARINA C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GUDERUD SANDRA MARIA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Kyrres vei 32A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1369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964 576 769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GUDERUD EIENDOM AS</a:t>
            </a:r>
          </a:p>
        </p:txBody>
      </p:sp>
    </p:spTree>
  </p:cSld>
  <p:clrMapOvr>
    <a:masterClrMapping xmlns:a="http://schemas.openxmlformats.org/drawingml/2006/main"/>
  </p:clrMapOvr>
</p:sld>
</file>