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2fac20b4f940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527718c81b4d1f"/>
  </p:sldMasterIdLst>
  <p:sldIdLst>
    <p:sldId xmlns:r="http://schemas.openxmlformats.org/officeDocument/2006/relationships" id="256" r:id="R0fad420c13044b8a"/>
    <p:sldId xmlns:r="http://schemas.openxmlformats.org/officeDocument/2006/relationships" id="257" r:id="Rf30c3a653d9a4802"/>
    <p:sldId xmlns:r="http://schemas.openxmlformats.org/officeDocument/2006/relationships" id="258" r:id="R03d72688e2be4785"/>
    <p:sldId xmlns:r="http://schemas.openxmlformats.org/officeDocument/2006/relationships" id="259" r:id="R654ff6950a9042ef"/>
    <p:sldId xmlns:r="http://schemas.openxmlformats.org/officeDocument/2006/relationships" id="260" r:id="R0bd431e039fe49cf"/>
    <p:sldId xmlns:r="http://schemas.openxmlformats.org/officeDocument/2006/relationships" id="261" r:id="Ra11559f992f24056"/>
    <p:sldId xmlns:r="http://schemas.openxmlformats.org/officeDocument/2006/relationships" id="262" r:id="R729d7597989448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527718c81b4d1f" /><Relationship Type="http://schemas.openxmlformats.org/officeDocument/2006/relationships/slide" Target="/ppt/slides/slide1.xml" Id="R0fad420c13044b8a" /><Relationship Type="http://schemas.openxmlformats.org/officeDocument/2006/relationships/slide" Target="/ppt/slides/slide2.xml" Id="Rf30c3a653d9a4802" /><Relationship Type="http://schemas.openxmlformats.org/officeDocument/2006/relationships/slide" Target="/ppt/slides/slide3.xml" Id="R03d72688e2be4785" /><Relationship Type="http://schemas.openxmlformats.org/officeDocument/2006/relationships/slide" Target="/ppt/slides/slide4.xml" Id="R654ff6950a9042ef" /><Relationship Type="http://schemas.openxmlformats.org/officeDocument/2006/relationships/slide" Target="/ppt/slides/slide5.xml" Id="R0bd431e039fe49cf" /><Relationship Type="http://schemas.openxmlformats.org/officeDocument/2006/relationships/slide" Target="/ppt/slides/slide6.xml" Id="Ra11559f992f24056" /><Relationship Type="http://schemas.openxmlformats.org/officeDocument/2006/relationships/slide" Target="/ppt/slides/slide7.xml" Id="R729d7597989448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936c646b2e4c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25f6ea2f84456" /><Relationship Type="http://schemas.openxmlformats.org/officeDocument/2006/relationships/theme" Target="/ppt/slideMasters/theme/theme1.xml" Id="Rde5ce9083c6143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325f6ea2f844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1723c2bdd42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5b54d22b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bac5d04f04e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2473c04cd43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c8250ebd64e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46caa2c14c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c22f736544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