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612054092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c8655e2ef4376"/>
  </p:sldMasterIdLst>
  <p:sldIdLst>
    <p:sldId xmlns:r="http://schemas.openxmlformats.org/officeDocument/2006/relationships" id="256" r:id="Rb9a8e3f3a07f4abf"/>
    <p:sldId xmlns:r="http://schemas.openxmlformats.org/officeDocument/2006/relationships" id="257" r:id="Re4510b34257344ea"/>
    <p:sldId xmlns:r="http://schemas.openxmlformats.org/officeDocument/2006/relationships" id="258" r:id="Re4e2cabe6d504cd3"/>
    <p:sldId xmlns:r="http://schemas.openxmlformats.org/officeDocument/2006/relationships" id="259" r:id="Re08cf3cdd4694c5e"/>
    <p:sldId xmlns:r="http://schemas.openxmlformats.org/officeDocument/2006/relationships" id="260" r:id="R1b75789f67fd46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c8655e2ef4376" /><Relationship Type="http://schemas.openxmlformats.org/officeDocument/2006/relationships/slide" Target="/ppt/slides/slide1.xml" Id="Rb9a8e3f3a07f4abf" /><Relationship Type="http://schemas.openxmlformats.org/officeDocument/2006/relationships/slide" Target="/ppt/slides/slide2.xml" Id="Re4510b34257344ea" /><Relationship Type="http://schemas.openxmlformats.org/officeDocument/2006/relationships/slide" Target="/ppt/slides/slide3.xml" Id="Re4e2cabe6d504cd3" /><Relationship Type="http://schemas.openxmlformats.org/officeDocument/2006/relationships/slide" Target="/ppt/slides/slide4.xml" Id="Re08cf3cdd4694c5e" /><Relationship Type="http://schemas.openxmlformats.org/officeDocument/2006/relationships/slide" Target="/ppt/slides/slide5.xml" Id="R1b75789f67fd46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80034980d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890ff5d49407b" /><Relationship Type="http://schemas.openxmlformats.org/officeDocument/2006/relationships/theme" Target="/ppt/slideMasters/theme/theme1.xml" Id="R917138f4f638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890ff5d49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f495792b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bd3dfd0cc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95e7981c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02ed20df3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2458cc1bc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 KOMMUNE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 02 90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postmottak@gol.kommune.no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www.gol.kommune.no/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964 952 612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KOMMUNE</a:t>
            </a:r>
          </a:p>
        </p:txBody>
      </p:sp>
    </p:spTree>
  </p:cSld>
  <p:clrMapOvr>
    <a:masterClrMapping xmlns:a="http://schemas.openxmlformats.org/drawingml/2006/main"/>
  </p:clrMapOvr>
</p:sld>
</file>