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17c7acf95949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18b4eec89f4632"/>
  </p:sldMasterIdLst>
  <p:sldIdLst>
    <p:sldId xmlns:r="http://schemas.openxmlformats.org/officeDocument/2006/relationships" id="256" r:id="R59ca684f1ee44c3f"/>
    <p:sldId xmlns:r="http://schemas.openxmlformats.org/officeDocument/2006/relationships" id="257" r:id="Ra252e3b4b8204661"/>
    <p:sldId xmlns:r="http://schemas.openxmlformats.org/officeDocument/2006/relationships" id="258" r:id="R987303d7a658406f"/>
    <p:sldId xmlns:r="http://schemas.openxmlformats.org/officeDocument/2006/relationships" id="259" r:id="Rd917f42a03024f91"/>
    <p:sldId xmlns:r="http://schemas.openxmlformats.org/officeDocument/2006/relationships" id="260" r:id="R9b83fb881b59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18b4eec89f4632" /><Relationship Type="http://schemas.openxmlformats.org/officeDocument/2006/relationships/slide" Target="/ppt/slides/slide1.xml" Id="R59ca684f1ee44c3f" /><Relationship Type="http://schemas.openxmlformats.org/officeDocument/2006/relationships/slide" Target="/ppt/slides/slide2.xml" Id="Ra252e3b4b8204661" /><Relationship Type="http://schemas.openxmlformats.org/officeDocument/2006/relationships/slide" Target="/ppt/slides/slide3.xml" Id="R987303d7a658406f" /><Relationship Type="http://schemas.openxmlformats.org/officeDocument/2006/relationships/slide" Target="/ppt/slides/slide4.xml" Id="Rd917f42a03024f91" /><Relationship Type="http://schemas.openxmlformats.org/officeDocument/2006/relationships/slide" Target="/ppt/slides/slide5.xml" Id="R9b83fb881b59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07ad8b9aa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a3d2824cc4c0c" /><Relationship Type="http://schemas.openxmlformats.org/officeDocument/2006/relationships/theme" Target="/ppt/slideMasters/theme/theme1.xml" Id="Rda28ddb3dec24c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9a3d2824cc4c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c7f4b1258644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94b7b8b0c44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885e90fb7640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64c8113a443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299768918440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TOKKE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TOKKE KOMMUNE ble etablert [år] og holder til i 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3880 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 07 52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postmottak@tokke.kommune.no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www.tokke.kommune.no/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TOKKE KOMMUNE</a:t>
            </a:r>
          </a:p>
        </p:txBody>
      </p:sp>
    </p:spTree>
  </p:cSld>
  <p:clrMapOvr>
    <a:masterClrMapping xmlns:a="http://schemas.openxmlformats.org/drawingml/2006/main"/>
  </p:clrMapOvr>
</p:sld>
</file>