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f527131a3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be215c01a4c35"/>
  </p:sldMasterIdLst>
  <p:sldIdLst>
    <p:sldId xmlns:r="http://schemas.openxmlformats.org/officeDocument/2006/relationships" id="256" r:id="R8d57666ba4484b2a"/>
    <p:sldId xmlns:r="http://schemas.openxmlformats.org/officeDocument/2006/relationships" id="257" r:id="R28277f965796409c"/>
    <p:sldId xmlns:r="http://schemas.openxmlformats.org/officeDocument/2006/relationships" id="258" r:id="R3f65192c8b404f9b"/>
    <p:sldId xmlns:r="http://schemas.openxmlformats.org/officeDocument/2006/relationships" id="259" r:id="R0aa80218c78f4069"/>
    <p:sldId xmlns:r="http://schemas.openxmlformats.org/officeDocument/2006/relationships" id="260" r:id="R0a777f321d374d18"/>
    <p:sldId xmlns:r="http://schemas.openxmlformats.org/officeDocument/2006/relationships" id="261" r:id="R497fb7f2694a4c8c"/>
    <p:sldId xmlns:r="http://schemas.openxmlformats.org/officeDocument/2006/relationships" id="262" r:id="R88f1536257a2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be215c01a4c35" /><Relationship Type="http://schemas.openxmlformats.org/officeDocument/2006/relationships/slide" Target="/ppt/slides/slide1.xml" Id="R8d57666ba4484b2a" /><Relationship Type="http://schemas.openxmlformats.org/officeDocument/2006/relationships/slide" Target="/ppt/slides/slide2.xml" Id="R28277f965796409c" /><Relationship Type="http://schemas.openxmlformats.org/officeDocument/2006/relationships/slide" Target="/ppt/slides/slide3.xml" Id="R3f65192c8b404f9b" /><Relationship Type="http://schemas.openxmlformats.org/officeDocument/2006/relationships/slide" Target="/ppt/slides/slide4.xml" Id="R0aa80218c78f4069" /><Relationship Type="http://schemas.openxmlformats.org/officeDocument/2006/relationships/slide" Target="/ppt/slides/slide5.xml" Id="R0a777f321d374d18" /><Relationship Type="http://schemas.openxmlformats.org/officeDocument/2006/relationships/slide" Target="/ppt/slides/slide6.xml" Id="R497fb7f2694a4c8c" /><Relationship Type="http://schemas.openxmlformats.org/officeDocument/2006/relationships/slide" Target="/ppt/slides/slide7.xml" Id="R88f1536257a2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c57388eb4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54e6964c45d3" /><Relationship Type="http://schemas.openxmlformats.org/officeDocument/2006/relationships/theme" Target="/ppt/slideMasters/theme/theme1.xml" Id="Rec2e35790dc7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654e6964c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0b690e474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80b083e4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0381971774a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cfdd2cba4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99e47162b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227aa5408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b78e33229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1 310 497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965 859 608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HELSEREGNSKAP AS</a:t>
            </a:r>
          </a:p>
        </p:txBody>
      </p:sp>
    </p:spTree>
  </p:cSld>
  <p:clrMapOvr>
    <a:masterClrMapping xmlns:a="http://schemas.openxmlformats.org/drawingml/2006/main"/>
  </p:clrMapOvr>
</p:sld>
</file>