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b87e617b249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18d2037e244057"/>
  </p:sldMasterIdLst>
  <p:sldIdLst>
    <p:sldId xmlns:r="http://schemas.openxmlformats.org/officeDocument/2006/relationships" id="256" r:id="Rd91a5b7915244713"/>
    <p:sldId xmlns:r="http://schemas.openxmlformats.org/officeDocument/2006/relationships" id="257" r:id="Rec257bd826e9451b"/>
    <p:sldId xmlns:r="http://schemas.openxmlformats.org/officeDocument/2006/relationships" id="258" r:id="Rcc8846db63ee483f"/>
    <p:sldId xmlns:r="http://schemas.openxmlformats.org/officeDocument/2006/relationships" id="259" r:id="R1d503bdbb829417c"/>
    <p:sldId xmlns:r="http://schemas.openxmlformats.org/officeDocument/2006/relationships" id="260" r:id="R657aef896aea47d8"/>
    <p:sldId xmlns:r="http://schemas.openxmlformats.org/officeDocument/2006/relationships" id="261" r:id="R8829d65e960d4863"/>
    <p:sldId xmlns:r="http://schemas.openxmlformats.org/officeDocument/2006/relationships" id="262" r:id="Rb0803e7cbbeb4a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18d2037e244057" /><Relationship Type="http://schemas.openxmlformats.org/officeDocument/2006/relationships/slide" Target="/ppt/slides/slide1.xml" Id="Rd91a5b7915244713" /><Relationship Type="http://schemas.openxmlformats.org/officeDocument/2006/relationships/slide" Target="/ppt/slides/slide2.xml" Id="Rec257bd826e9451b" /><Relationship Type="http://schemas.openxmlformats.org/officeDocument/2006/relationships/slide" Target="/ppt/slides/slide3.xml" Id="Rcc8846db63ee483f" /><Relationship Type="http://schemas.openxmlformats.org/officeDocument/2006/relationships/slide" Target="/ppt/slides/slide4.xml" Id="R1d503bdbb829417c" /><Relationship Type="http://schemas.openxmlformats.org/officeDocument/2006/relationships/slide" Target="/ppt/slides/slide5.xml" Id="R657aef896aea47d8" /><Relationship Type="http://schemas.openxmlformats.org/officeDocument/2006/relationships/slide" Target="/ppt/slides/slide6.xml" Id="R8829d65e960d4863" /><Relationship Type="http://schemas.openxmlformats.org/officeDocument/2006/relationships/slide" Target="/ppt/slides/slide7.xml" Id="Rb0803e7cbbeb4a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234572d0db48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f4e9d67b54cf4" /><Relationship Type="http://schemas.openxmlformats.org/officeDocument/2006/relationships/theme" Target="/ppt/slideMasters/theme/theme1.xml" Id="R79c75d29b6184a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8f4e9d67b54c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fa9ea876d4b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264ea68b240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f601c2ffe04d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b037367b3047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22b8ed84247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8b7d57559d4e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8568395c74c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INTERCON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INTERCON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79 077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−514 060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386 274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TYSSØ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v/Arne Tyssø, Niels Juels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54 94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966 484 039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INTERCON AS</a:t>
            </a:r>
          </a:p>
        </p:txBody>
      </p:sp>
    </p:spTree>
  </p:cSld>
  <p:clrMapOvr>
    <a:masterClrMapping xmlns:a="http://schemas.openxmlformats.org/drawingml/2006/main"/>
  </p:clrMapOvr>
</p:sld>
</file>