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f189475f9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5e71827184ce3"/>
  </p:sldMasterIdLst>
  <p:sldIdLst>
    <p:sldId xmlns:r="http://schemas.openxmlformats.org/officeDocument/2006/relationships" id="256" r:id="R200bfe0babbc47a4"/>
    <p:sldId xmlns:r="http://schemas.openxmlformats.org/officeDocument/2006/relationships" id="257" r:id="R258c0a61b34a4312"/>
    <p:sldId xmlns:r="http://schemas.openxmlformats.org/officeDocument/2006/relationships" id="258" r:id="R41a3f4d833354992"/>
    <p:sldId xmlns:r="http://schemas.openxmlformats.org/officeDocument/2006/relationships" id="259" r:id="R598022b3d11940c7"/>
    <p:sldId xmlns:r="http://schemas.openxmlformats.org/officeDocument/2006/relationships" id="260" r:id="Rb4e1ace2efdb4406"/>
    <p:sldId xmlns:r="http://schemas.openxmlformats.org/officeDocument/2006/relationships" id="261" r:id="R247660a9655c4cf7"/>
    <p:sldId xmlns:r="http://schemas.openxmlformats.org/officeDocument/2006/relationships" id="262" r:id="R90726ec7f4af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5e71827184ce3" /><Relationship Type="http://schemas.openxmlformats.org/officeDocument/2006/relationships/slide" Target="/ppt/slides/slide1.xml" Id="R200bfe0babbc47a4" /><Relationship Type="http://schemas.openxmlformats.org/officeDocument/2006/relationships/slide" Target="/ppt/slides/slide2.xml" Id="R258c0a61b34a4312" /><Relationship Type="http://schemas.openxmlformats.org/officeDocument/2006/relationships/slide" Target="/ppt/slides/slide3.xml" Id="R41a3f4d833354992" /><Relationship Type="http://schemas.openxmlformats.org/officeDocument/2006/relationships/slide" Target="/ppt/slides/slide4.xml" Id="R598022b3d11940c7" /><Relationship Type="http://schemas.openxmlformats.org/officeDocument/2006/relationships/slide" Target="/ppt/slides/slide5.xml" Id="Rb4e1ace2efdb4406" /><Relationship Type="http://schemas.openxmlformats.org/officeDocument/2006/relationships/slide" Target="/ppt/slides/slide6.xml" Id="R247660a9655c4cf7" /><Relationship Type="http://schemas.openxmlformats.org/officeDocument/2006/relationships/slide" Target="/ppt/slides/slide7.xml" Id="R90726ec7f4af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1f82c7b61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9618bd2b4f92" /><Relationship Type="http://schemas.openxmlformats.org/officeDocument/2006/relationships/theme" Target="/ppt/slideMasters/theme/theme1.xml" Id="R9debc1168260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89618bd2b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752f9b5e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6d77436a1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a130ac09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042eafab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f51162e7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d07b90a90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ea110873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CETHO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CETHO EIENDOM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61 830 995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20 550 097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255 872 329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628 011 790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Kyllingmarks 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post@cetho.no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www.cetho.no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966 610 034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