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cf54ab49e848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529a6c38724ba7"/>
  </p:sldMasterIdLst>
  <p:sldIdLst>
    <p:sldId xmlns:r="http://schemas.openxmlformats.org/officeDocument/2006/relationships" id="256" r:id="R91159a22b8ce4a8b"/>
    <p:sldId xmlns:r="http://schemas.openxmlformats.org/officeDocument/2006/relationships" id="257" r:id="R2f59bdd2936d4191"/>
    <p:sldId xmlns:r="http://schemas.openxmlformats.org/officeDocument/2006/relationships" id="258" r:id="Rea697c56ed5643ba"/>
    <p:sldId xmlns:r="http://schemas.openxmlformats.org/officeDocument/2006/relationships" id="259" r:id="Rcdbca79ea7f844bf"/>
    <p:sldId xmlns:r="http://schemas.openxmlformats.org/officeDocument/2006/relationships" id="260" r:id="R7d641739302a4318"/>
    <p:sldId xmlns:r="http://schemas.openxmlformats.org/officeDocument/2006/relationships" id="261" r:id="Rdfb2e0845ad948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29a6c38724ba7" /><Relationship Type="http://schemas.openxmlformats.org/officeDocument/2006/relationships/slide" Target="/ppt/slides/slide1.xml" Id="R91159a22b8ce4a8b" /><Relationship Type="http://schemas.openxmlformats.org/officeDocument/2006/relationships/slide" Target="/ppt/slides/slide2.xml" Id="R2f59bdd2936d4191" /><Relationship Type="http://schemas.openxmlformats.org/officeDocument/2006/relationships/slide" Target="/ppt/slides/slide3.xml" Id="Rea697c56ed5643ba" /><Relationship Type="http://schemas.openxmlformats.org/officeDocument/2006/relationships/slide" Target="/ppt/slides/slide4.xml" Id="Rcdbca79ea7f844bf" /><Relationship Type="http://schemas.openxmlformats.org/officeDocument/2006/relationships/slide" Target="/ppt/slides/slide5.xml" Id="R7d641739302a4318" /><Relationship Type="http://schemas.openxmlformats.org/officeDocument/2006/relationships/slide" Target="/ppt/slides/slide6.xml" Id="Rdfb2e0845ad948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26fa9260b447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5fc417e134eec" /><Relationship Type="http://schemas.openxmlformats.org/officeDocument/2006/relationships/theme" Target="/ppt/slideMasters/theme/theme1.xml" Id="R5801412b6b3a43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85fc417e134e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ba60a98524b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fc6ea205f48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0dede701b47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b8ca9ab2941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34be9645648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c09687c9942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NOPSA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NOPSA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642 366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35 051 088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35 051 088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Biskop Bangs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91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967 056 367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NOPSA AS</a:t>
            </a:r>
          </a:p>
        </p:txBody>
      </p:sp>
    </p:spTree>
  </p:cSld>
  <p:clrMapOvr>
    <a:masterClrMapping xmlns:a="http://schemas.openxmlformats.org/drawingml/2006/main"/>
  </p:clrMapOvr>
</p:sld>
</file>