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afa2c70cd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2834cdad094f7a"/>
  </p:sldMasterIdLst>
  <p:sldIdLst>
    <p:sldId xmlns:r="http://schemas.openxmlformats.org/officeDocument/2006/relationships" id="256" r:id="R72d5625ac4a64799"/>
    <p:sldId xmlns:r="http://schemas.openxmlformats.org/officeDocument/2006/relationships" id="257" r:id="R1dd16989b2c44913"/>
    <p:sldId xmlns:r="http://schemas.openxmlformats.org/officeDocument/2006/relationships" id="258" r:id="Rca7db1aba8eb49e5"/>
    <p:sldId xmlns:r="http://schemas.openxmlformats.org/officeDocument/2006/relationships" id="259" r:id="R3a249c09d77e4a0e"/>
    <p:sldId xmlns:r="http://schemas.openxmlformats.org/officeDocument/2006/relationships" id="260" r:id="R0d0b0a8ef397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834cdad094f7a" /><Relationship Type="http://schemas.openxmlformats.org/officeDocument/2006/relationships/slide" Target="/ppt/slides/slide1.xml" Id="R72d5625ac4a64799" /><Relationship Type="http://schemas.openxmlformats.org/officeDocument/2006/relationships/slide" Target="/ppt/slides/slide2.xml" Id="R1dd16989b2c44913" /><Relationship Type="http://schemas.openxmlformats.org/officeDocument/2006/relationships/slide" Target="/ppt/slides/slide3.xml" Id="Rca7db1aba8eb49e5" /><Relationship Type="http://schemas.openxmlformats.org/officeDocument/2006/relationships/slide" Target="/ppt/slides/slide4.xml" Id="R3a249c09d77e4a0e" /><Relationship Type="http://schemas.openxmlformats.org/officeDocument/2006/relationships/slide" Target="/ppt/slides/slide5.xml" Id="R0d0b0a8ef397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cac54257a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8643bf0e74c40" /><Relationship Type="http://schemas.openxmlformats.org/officeDocument/2006/relationships/theme" Target="/ppt/slideMasters/theme/theme1.xml" Id="Rebb2d8f26295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8643bf0e7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f2f52e45b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1c7c6bf0c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80b3adc0d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2124a27f9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cb2c740f4e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FLOOD PAPER CONVERTING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FLOOD PAPER CONVERTING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FLOOD PAPER CONVERTING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FLOOD PAPER CONVERTING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FLOOD PAPER CONVERTING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FLOOD PAPER CONVERTING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967 314 218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FLOOD PAPER CONVERTING AS</a:t>
            </a:r>
          </a:p>
        </p:txBody>
      </p:sp>
    </p:spTree>
  </p:cSld>
  <p:clrMapOvr>
    <a:masterClrMapping xmlns:a="http://schemas.openxmlformats.org/drawingml/2006/main"/>
  </p:clrMapOvr>
</p:sld>
</file>