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9df294fec241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fccdbdaa514d11"/>
  </p:sldMasterIdLst>
  <p:sldIdLst>
    <p:sldId xmlns:r="http://schemas.openxmlformats.org/officeDocument/2006/relationships" id="256" r:id="Rcce6c3eb286b4c43"/>
    <p:sldId xmlns:r="http://schemas.openxmlformats.org/officeDocument/2006/relationships" id="257" r:id="R874226687d824591"/>
    <p:sldId xmlns:r="http://schemas.openxmlformats.org/officeDocument/2006/relationships" id="258" r:id="R742cfc4e06914933"/>
    <p:sldId xmlns:r="http://schemas.openxmlformats.org/officeDocument/2006/relationships" id="259" r:id="R85600a6384164fb5"/>
    <p:sldId xmlns:r="http://schemas.openxmlformats.org/officeDocument/2006/relationships" id="260" r:id="R9fcad6afd17340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fccdbdaa514d11" /><Relationship Type="http://schemas.openxmlformats.org/officeDocument/2006/relationships/slide" Target="/ppt/slides/slide1.xml" Id="Rcce6c3eb286b4c43" /><Relationship Type="http://schemas.openxmlformats.org/officeDocument/2006/relationships/slide" Target="/ppt/slides/slide2.xml" Id="R874226687d824591" /><Relationship Type="http://schemas.openxmlformats.org/officeDocument/2006/relationships/slide" Target="/ppt/slides/slide3.xml" Id="R742cfc4e06914933" /><Relationship Type="http://schemas.openxmlformats.org/officeDocument/2006/relationships/slide" Target="/ppt/slides/slide4.xml" Id="R85600a6384164fb5" /><Relationship Type="http://schemas.openxmlformats.org/officeDocument/2006/relationships/slide" Target="/ppt/slides/slide5.xml" Id="R9fcad6afd17340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06dfd7e04b41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8befa0da248dd" /><Relationship Type="http://schemas.openxmlformats.org/officeDocument/2006/relationships/theme" Target="/ppt/slideMasters/theme/theme1.xml" Id="R1111e83f93c943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18befa0da248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4e2ee53f748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43eb83b4f4b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64e5cc9284b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f7693844b48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76cc8251944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RENHOLDSSENTRALEN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RENHOLDSSENTRALEN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RENHOLDSSENTRALEN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RENHOLDSSENTRALEN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RENHOLDSSENTRALEN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RENHOLDSSENTRALEN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967 588 261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RENHOLDSSENTRALEN AS</a:t>
            </a:r>
          </a:p>
        </p:txBody>
      </p:sp>
    </p:spTree>
  </p:cSld>
  <p:clrMapOvr>
    <a:masterClrMapping xmlns:a="http://schemas.openxmlformats.org/drawingml/2006/main"/>
  </p:clrMapOvr>
</p:sld>
</file>