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e3be9395c2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d409576629414f"/>
  </p:sldMasterIdLst>
  <p:sldIdLst>
    <p:sldId xmlns:r="http://schemas.openxmlformats.org/officeDocument/2006/relationships" id="256" r:id="R67a250db39cd457a"/>
    <p:sldId xmlns:r="http://schemas.openxmlformats.org/officeDocument/2006/relationships" id="257" r:id="R1d8a00e565bc4de0"/>
    <p:sldId xmlns:r="http://schemas.openxmlformats.org/officeDocument/2006/relationships" id="258" r:id="R324494d047b143a8"/>
    <p:sldId xmlns:r="http://schemas.openxmlformats.org/officeDocument/2006/relationships" id="259" r:id="R34d31e2337c742e2"/>
    <p:sldId xmlns:r="http://schemas.openxmlformats.org/officeDocument/2006/relationships" id="260" r:id="R68518c525726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409576629414f" /><Relationship Type="http://schemas.openxmlformats.org/officeDocument/2006/relationships/slide" Target="/ppt/slides/slide1.xml" Id="R67a250db39cd457a" /><Relationship Type="http://schemas.openxmlformats.org/officeDocument/2006/relationships/slide" Target="/ppt/slides/slide2.xml" Id="R1d8a00e565bc4de0" /><Relationship Type="http://schemas.openxmlformats.org/officeDocument/2006/relationships/slide" Target="/ppt/slides/slide3.xml" Id="R324494d047b143a8" /><Relationship Type="http://schemas.openxmlformats.org/officeDocument/2006/relationships/slide" Target="/ppt/slides/slide4.xml" Id="R34d31e2337c742e2" /><Relationship Type="http://schemas.openxmlformats.org/officeDocument/2006/relationships/slide" Target="/ppt/slides/slide5.xml" Id="R68518c525726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9a88a6cbb47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aba52b50f45ca" /><Relationship Type="http://schemas.openxmlformats.org/officeDocument/2006/relationships/theme" Target="/ppt/slideMasters/theme/theme1.xml" Id="R9c7e2020bff2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6aba52b50f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94d4a9fe5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ae2d4576e45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c4cade213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c45644ee8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f8ef58b02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