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cbc6614d241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7614c248424366"/>
  </p:sldMasterIdLst>
  <p:sldIdLst>
    <p:sldId xmlns:r="http://schemas.openxmlformats.org/officeDocument/2006/relationships" id="256" r:id="Ref182f191bee4ccd"/>
    <p:sldId xmlns:r="http://schemas.openxmlformats.org/officeDocument/2006/relationships" id="257" r:id="Rc0a01c12528a4f21"/>
    <p:sldId xmlns:r="http://schemas.openxmlformats.org/officeDocument/2006/relationships" id="258" r:id="R6de59d2f654f4481"/>
    <p:sldId xmlns:r="http://schemas.openxmlformats.org/officeDocument/2006/relationships" id="259" r:id="R94305da61f734655"/>
    <p:sldId xmlns:r="http://schemas.openxmlformats.org/officeDocument/2006/relationships" id="260" r:id="R4eb33c62f8e74993"/>
    <p:sldId xmlns:r="http://schemas.openxmlformats.org/officeDocument/2006/relationships" id="261" r:id="Rce8386d0d6a546fb"/>
    <p:sldId xmlns:r="http://schemas.openxmlformats.org/officeDocument/2006/relationships" id="262" r:id="R7c03646e29e5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614c248424366" /><Relationship Type="http://schemas.openxmlformats.org/officeDocument/2006/relationships/slide" Target="/ppt/slides/slide1.xml" Id="Ref182f191bee4ccd" /><Relationship Type="http://schemas.openxmlformats.org/officeDocument/2006/relationships/slide" Target="/ppt/slides/slide2.xml" Id="Rc0a01c12528a4f21" /><Relationship Type="http://schemas.openxmlformats.org/officeDocument/2006/relationships/slide" Target="/ppt/slides/slide3.xml" Id="R6de59d2f654f4481" /><Relationship Type="http://schemas.openxmlformats.org/officeDocument/2006/relationships/slide" Target="/ppt/slides/slide4.xml" Id="R94305da61f734655" /><Relationship Type="http://schemas.openxmlformats.org/officeDocument/2006/relationships/slide" Target="/ppt/slides/slide5.xml" Id="R4eb33c62f8e74993" /><Relationship Type="http://schemas.openxmlformats.org/officeDocument/2006/relationships/slide" Target="/ppt/slides/slide6.xml" Id="Rce8386d0d6a546fb" /><Relationship Type="http://schemas.openxmlformats.org/officeDocument/2006/relationships/slide" Target="/ppt/slides/slide7.xml" Id="R7c03646e29e5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ff4beac9b43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31e0fbf7249af" /><Relationship Type="http://schemas.openxmlformats.org/officeDocument/2006/relationships/theme" Target="/ppt/slideMasters/theme/theme1.xml" Id="Rfa2704750999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631e0fbf72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680920981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b5b996514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d968030504a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06b3ecd1d42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72be9311a4a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3a95ec2334a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b52349f144a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BEDRIFTSEIENDOM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1 073 672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3 116 628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22 184 435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36 594 260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BJØRN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CHRISTIAN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LOLAND MARIANNE HØYER-J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v/Høyer-Jonassen, Brandeheivegen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64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968 048 643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