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03833bb2e4b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c33b2c021f41d6"/>
  </p:sldMasterIdLst>
  <p:sldIdLst>
    <p:sldId xmlns:r="http://schemas.openxmlformats.org/officeDocument/2006/relationships" id="256" r:id="Rfb3eaf9201254871"/>
    <p:sldId xmlns:r="http://schemas.openxmlformats.org/officeDocument/2006/relationships" id="257" r:id="R6996f5a2d08f4d59"/>
    <p:sldId xmlns:r="http://schemas.openxmlformats.org/officeDocument/2006/relationships" id="258" r:id="R230f62472aa9424a"/>
    <p:sldId xmlns:r="http://schemas.openxmlformats.org/officeDocument/2006/relationships" id="259" r:id="R774972c01ad44692"/>
    <p:sldId xmlns:r="http://schemas.openxmlformats.org/officeDocument/2006/relationships" id="260" r:id="R6513905b7af04c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33b2c021f41d6" /><Relationship Type="http://schemas.openxmlformats.org/officeDocument/2006/relationships/slide" Target="/ppt/slides/slide1.xml" Id="Rfb3eaf9201254871" /><Relationship Type="http://schemas.openxmlformats.org/officeDocument/2006/relationships/slide" Target="/ppt/slides/slide2.xml" Id="R6996f5a2d08f4d59" /><Relationship Type="http://schemas.openxmlformats.org/officeDocument/2006/relationships/slide" Target="/ppt/slides/slide3.xml" Id="R230f62472aa9424a" /><Relationship Type="http://schemas.openxmlformats.org/officeDocument/2006/relationships/slide" Target="/ppt/slides/slide4.xml" Id="R774972c01ad44692" /><Relationship Type="http://schemas.openxmlformats.org/officeDocument/2006/relationships/slide" Target="/ppt/slides/slide5.xml" Id="R6513905b7af04c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dfc7ff04744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0f530215d4b6b" /><Relationship Type="http://schemas.openxmlformats.org/officeDocument/2006/relationships/theme" Target="/ppt/slideMasters/theme/theme1.xml" Id="Rce7db7659352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00f530215d4b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85b6e012448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08537798a49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969914b9341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9561ff1544d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59b8d41294c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VALMUE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VALMUE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968 078 607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