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a03d2bb53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32f2d58b204d5a"/>
  </p:sldMasterIdLst>
  <p:sldIdLst>
    <p:sldId xmlns:r="http://schemas.openxmlformats.org/officeDocument/2006/relationships" id="256" r:id="R4429ba40c4c74b3c"/>
    <p:sldId xmlns:r="http://schemas.openxmlformats.org/officeDocument/2006/relationships" id="257" r:id="R814a15c7718d4788"/>
    <p:sldId xmlns:r="http://schemas.openxmlformats.org/officeDocument/2006/relationships" id="258" r:id="Rda28d9a9f9824626"/>
    <p:sldId xmlns:r="http://schemas.openxmlformats.org/officeDocument/2006/relationships" id="259" r:id="R53f5ab8810cf4585"/>
    <p:sldId xmlns:r="http://schemas.openxmlformats.org/officeDocument/2006/relationships" id="260" r:id="R8190cb51d8d0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2f2d58b204d5a" /><Relationship Type="http://schemas.openxmlformats.org/officeDocument/2006/relationships/slide" Target="/ppt/slides/slide1.xml" Id="R4429ba40c4c74b3c" /><Relationship Type="http://schemas.openxmlformats.org/officeDocument/2006/relationships/slide" Target="/ppt/slides/slide2.xml" Id="R814a15c7718d4788" /><Relationship Type="http://schemas.openxmlformats.org/officeDocument/2006/relationships/slide" Target="/ppt/slides/slide3.xml" Id="Rda28d9a9f9824626" /><Relationship Type="http://schemas.openxmlformats.org/officeDocument/2006/relationships/slide" Target="/ppt/slides/slide4.xml" Id="R53f5ab8810cf4585" /><Relationship Type="http://schemas.openxmlformats.org/officeDocument/2006/relationships/slide" Target="/ppt/slides/slide5.xml" Id="R8190cb51d8d0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0578f3702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882b6dea244a8" /><Relationship Type="http://schemas.openxmlformats.org/officeDocument/2006/relationships/theme" Target="/ppt/slideMasters/theme/theme1.xml" Id="R6a431d9fba0848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882b6dea244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e040ebdac45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412a1dd08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86113c97f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4002f68c648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30a4014f2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