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b3c1458bd545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3546274d04b89"/>
  </p:sldMasterIdLst>
  <p:sldIdLst>
    <p:sldId xmlns:r="http://schemas.openxmlformats.org/officeDocument/2006/relationships" id="256" r:id="R4e8392152fd24ece"/>
    <p:sldId xmlns:r="http://schemas.openxmlformats.org/officeDocument/2006/relationships" id="257" r:id="Rb592e92d6bf0471d"/>
    <p:sldId xmlns:r="http://schemas.openxmlformats.org/officeDocument/2006/relationships" id="258" r:id="Re3acc840fb13458f"/>
    <p:sldId xmlns:r="http://schemas.openxmlformats.org/officeDocument/2006/relationships" id="259" r:id="Re6032e6d34a1449f"/>
    <p:sldId xmlns:r="http://schemas.openxmlformats.org/officeDocument/2006/relationships" id="260" r:id="R9d6b26c55aac4142"/>
    <p:sldId xmlns:r="http://schemas.openxmlformats.org/officeDocument/2006/relationships" id="261" r:id="Rd9cd078f559744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3546274d04b89" /><Relationship Type="http://schemas.openxmlformats.org/officeDocument/2006/relationships/slide" Target="/ppt/slides/slide1.xml" Id="R4e8392152fd24ece" /><Relationship Type="http://schemas.openxmlformats.org/officeDocument/2006/relationships/slide" Target="/ppt/slides/slide2.xml" Id="Rb592e92d6bf0471d" /><Relationship Type="http://schemas.openxmlformats.org/officeDocument/2006/relationships/slide" Target="/ppt/slides/slide3.xml" Id="Re3acc840fb13458f" /><Relationship Type="http://schemas.openxmlformats.org/officeDocument/2006/relationships/slide" Target="/ppt/slides/slide4.xml" Id="Re6032e6d34a1449f" /><Relationship Type="http://schemas.openxmlformats.org/officeDocument/2006/relationships/slide" Target="/ppt/slides/slide5.xml" Id="R9d6b26c55aac4142" /><Relationship Type="http://schemas.openxmlformats.org/officeDocument/2006/relationships/slide" Target="/ppt/slides/slide6.xml" Id="Rd9cd078f559744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3759b613c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e3b636fa04108" /><Relationship Type="http://schemas.openxmlformats.org/officeDocument/2006/relationships/theme" Target="/ppt/slideMasters/theme/theme1.xml" Id="R4b06c72a0df542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4e3b636fa0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2ae0ac5f146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8d39fbc454d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1d1ef202445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736a36b8b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ba5e42b7a45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bea4c32ef4a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REVISJON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HARALD BJØRNERUD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968 111 981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