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0a09b488b942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1a937c034d4d2c"/>
  </p:sldMasterIdLst>
  <p:sldIdLst>
    <p:sldId xmlns:r="http://schemas.openxmlformats.org/officeDocument/2006/relationships" id="256" r:id="Rd1b12cff00054870"/>
    <p:sldId xmlns:r="http://schemas.openxmlformats.org/officeDocument/2006/relationships" id="257" r:id="R16787330404d4180"/>
    <p:sldId xmlns:r="http://schemas.openxmlformats.org/officeDocument/2006/relationships" id="258" r:id="R806052282d084cc9"/>
    <p:sldId xmlns:r="http://schemas.openxmlformats.org/officeDocument/2006/relationships" id="259" r:id="Red3970c093e642b5"/>
    <p:sldId xmlns:r="http://schemas.openxmlformats.org/officeDocument/2006/relationships" id="260" r:id="R44e4bc00381a4b7e"/>
    <p:sldId xmlns:r="http://schemas.openxmlformats.org/officeDocument/2006/relationships" id="261" r:id="R2e6ca62410f94ba0"/>
    <p:sldId xmlns:r="http://schemas.openxmlformats.org/officeDocument/2006/relationships" id="262" r:id="Ra12c4a0b619744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1a937c034d4d2c" /><Relationship Type="http://schemas.openxmlformats.org/officeDocument/2006/relationships/slide" Target="/ppt/slides/slide1.xml" Id="Rd1b12cff00054870" /><Relationship Type="http://schemas.openxmlformats.org/officeDocument/2006/relationships/slide" Target="/ppt/slides/slide2.xml" Id="R16787330404d4180" /><Relationship Type="http://schemas.openxmlformats.org/officeDocument/2006/relationships/slide" Target="/ppt/slides/slide3.xml" Id="R806052282d084cc9" /><Relationship Type="http://schemas.openxmlformats.org/officeDocument/2006/relationships/slide" Target="/ppt/slides/slide4.xml" Id="Red3970c093e642b5" /><Relationship Type="http://schemas.openxmlformats.org/officeDocument/2006/relationships/slide" Target="/ppt/slides/slide5.xml" Id="R44e4bc00381a4b7e" /><Relationship Type="http://schemas.openxmlformats.org/officeDocument/2006/relationships/slide" Target="/ppt/slides/slide6.xml" Id="R2e6ca62410f94ba0" /><Relationship Type="http://schemas.openxmlformats.org/officeDocument/2006/relationships/slide" Target="/ppt/slides/slide7.xml" Id="Ra12c4a0b619744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c888fc391040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8bfc641394ab1" /><Relationship Type="http://schemas.openxmlformats.org/officeDocument/2006/relationships/theme" Target="/ppt/slideMasters/theme/theme1.xml" Id="R0eacc1327bd74f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68bfc641394a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2ece200a04b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aadc7f15944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cd50a525f49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49f53d89f44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eb06bc9cf46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6da8aa2af41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0a5c0506046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MESTERTOMT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MESTERTOMT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MESTERTOMT AS ble etablert [år] og holder til i Svolvær.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MESTERTOMT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MESTERTOMT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MESTERTOMT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1 510 237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MESTERTOMT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MESTERTOMT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8300 Svolvær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06 85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firmapost@dsn-as.no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968 276 549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MESTERTOMT AS</a:t>
            </a:r>
          </a:p>
        </p:txBody>
      </p:sp>
    </p:spTree>
  </p:cSld>
  <p:clrMapOvr>
    <a:masterClrMapping xmlns:a="http://schemas.openxmlformats.org/drawingml/2006/main"/>
  </p:clrMapOvr>
</p:sld>
</file>