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f8652476c46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5e0fcd4464089"/>
  </p:sldMasterIdLst>
  <p:sldIdLst>
    <p:sldId xmlns:r="http://schemas.openxmlformats.org/officeDocument/2006/relationships" id="256" r:id="R88e8c5f2753b49c6"/>
    <p:sldId xmlns:r="http://schemas.openxmlformats.org/officeDocument/2006/relationships" id="257" r:id="R0d220f5ea98f4fe1"/>
    <p:sldId xmlns:r="http://schemas.openxmlformats.org/officeDocument/2006/relationships" id="258" r:id="Rc1a635bd1d1046ea"/>
    <p:sldId xmlns:r="http://schemas.openxmlformats.org/officeDocument/2006/relationships" id="259" r:id="R706ad5bcd4eb4ae4"/>
    <p:sldId xmlns:r="http://schemas.openxmlformats.org/officeDocument/2006/relationships" id="260" r:id="Rc74719a9a4704a3c"/>
    <p:sldId xmlns:r="http://schemas.openxmlformats.org/officeDocument/2006/relationships" id="261" r:id="Re89b5ad283984146"/>
    <p:sldId xmlns:r="http://schemas.openxmlformats.org/officeDocument/2006/relationships" id="262" r:id="R2132a276c487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5e0fcd4464089" /><Relationship Type="http://schemas.openxmlformats.org/officeDocument/2006/relationships/slide" Target="/ppt/slides/slide1.xml" Id="R88e8c5f2753b49c6" /><Relationship Type="http://schemas.openxmlformats.org/officeDocument/2006/relationships/slide" Target="/ppt/slides/slide2.xml" Id="R0d220f5ea98f4fe1" /><Relationship Type="http://schemas.openxmlformats.org/officeDocument/2006/relationships/slide" Target="/ppt/slides/slide3.xml" Id="Rc1a635bd1d1046ea" /><Relationship Type="http://schemas.openxmlformats.org/officeDocument/2006/relationships/slide" Target="/ppt/slides/slide4.xml" Id="R706ad5bcd4eb4ae4" /><Relationship Type="http://schemas.openxmlformats.org/officeDocument/2006/relationships/slide" Target="/ppt/slides/slide5.xml" Id="Rc74719a9a4704a3c" /><Relationship Type="http://schemas.openxmlformats.org/officeDocument/2006/relationships/slide" Target="/ppt/slides/slide6.xml" Id="Re89b5ad283984146" /><Relationship Type="http://schemas.openxmlformats.org/officeDocument/2006/relationships/slide" Target="/ppt/slides/slide7.xml" Id="R2132a276c487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427029065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69381ff2c430d" /><Relationship Type="http://schemas.openxmlformats.org/officeDocument/2006/relationships/theme" Target="/ppt/slideMasters/theme/theme1.xml" Id="Rac3ac156f1d246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69381ff2c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7956adb77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4102ebddb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35740aefa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e3235378e46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73b085f0b42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d307cfd51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cfd4cddeb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