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84fd924aee44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6456e084014c5d"/>
  </p:sldMasterIdLst>
  <p:sldIdLst>
    <p:sldId xmlns:r="http://schemas.openxmlformats.org/officeDocument/2006/relationships" id="256" r:id="Re58c885b635543cc"/>
    <p:sldId xmlns:r="http://schemas.openxmlformats.org/officeDocument/2006/relationships" id="257" r:id="Rc427bf4fe0dd4f04"/>
    <p:sldId xmlns:r="http://schemas.openxmlformats.org/officeDocument/2006/relationships" id="258" r:id="Rff391bc7f1d44eb7"/>
    <p:sldId xmlns:r="http://schemas.openxmlformats.org/officeDocument/2006/relationships" id="259" r:id="Rd8bf2b2cb8984e0f"/>
    <p:sldId xmlns:r="http://schemas.openxmlformats.org/officeDocument/2006/relationships" id="260" r:id="R9c11531b06d24d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6456e084014c5d" /><Relationship Type="http://schemas.openxmlformats.org/officeDocument/2006/relationships/slide" Target="/ppt/slides/slide1.xml" Id="Re58c885b635543cc" /><Relationship Type="http://schemas.openxmlformats.org/officeDocument/2006/relationships/slide" Target="/ppt/slides/slide2.xml" Id="Rc427bf4fe0dd4f04" /><Relationship Type="http://schemas.openxmlformats.org/officeDocument/2006/relationships/slide" Target="/ppt/slides/slide3.xml" Id="Rff391bc7f1d44eb7" /><Relationship Type="http://schemas.openxmlformats.org/officeDocument/2006/relationships/slide" Target="/ppt/slides/slide4.xml" Id="Rd8bf2b2cb8984e0f" /><Relationship Type="http://schemas.openxmlformats.org/officeDocument/2006/relationships/slide" Target="/ppt/slides/slide5.xml" Id="R9c11531b06d24d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fa616a3ac44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b386342074fb0" /><Relationship Type="http://schemas.openxmlformats.org/officeDocument/2006/relationships/theme" Target="/ppt/slideMasters/theme/theme1.xml" Id="R9f98e357d6b84c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7b386342074f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79896207944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89c1fe32a43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fa34a44634f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ffd9e476f45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5b83ea0e14c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PÅL WETTRE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 WETTRE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968 441 213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