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11d8d4037c4c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a73d101674405b"/>
  </p:sldMasterIdLst>
  <p:sldIdLst>
    <p:sldId xmlns:r="http://schemas.openxmlformats.org/officeDocument/2006/relationships" id="256" r:id="R8715a1339acb4749"/>
    <p:sldId xmlns:r="http://schemas.openxmlformats.org/officeDocument/2006/relationships" id="257" r:id="R8b76fee375414e1d"/>
    <p:sldId xmlns:r="http://schemas.openxmlformats.org/officeDocument/2006/relationships" id="258" r:id="R528876b0d2064e6f"/>
    <p:sldId xmlns:r="http://schemas.openxmlformats.org/officeDocument/2006/relationships" id="259" r:id="R35f556ea85284def"/>
    <p:sldId xmlns:r="http://schemas.openxmlformats.org/officeDocument/2006/relationships" id="260" r:id="Re1230789c2a6423c"/>
    <p:sldId xmlns:r="http://schemas.openxmlformats.org/officeDocument/2006/relationships" id="261" r:id="R4e7feb58f81a44a9"/>
    <p:sldId xmlns:r="http://schemas.openxmlformats.org/officeDocument/2006/relationships" id="262" r:id="R702add0547be4a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73d101674405b" /><Relationship Type="http://schemas.openxmlformats.org/officeDocument/2006/relationships/slide" Target="/ppt/slides/slide1.xml" Id="R8715a1339acb4749" /><Relationship Type="http://schemas.openxmlformats.org/officeDocument/2006/relationships/slide" Target="/ppt/slides/slide2.xml" Id="R8b76fee375414e1d" /><Relationship Type="http://schemas.openxmlformats.org/officeDocument/2006/relationships/slide" Target="/ppt/slides/slide3.xml" Id="R528876b0d2064e6f" /><Relationship Type="http://schemas.openxmlformats.org/officeDocument/2006/relationships/slide" Target="/ppt/slides/slide4.xml" Id="R35f556ea85284def" /><Relationship Type="http://schemas.openxmlformats.org/officeDocument/2006/relationships/slide" Target="/ppt/slides/slide5.xml" Id="Re1230789c2a6423c" /><Relationship Type="http://schemas.openxmlformats.org/officeDocument/2006/relationships/slide" Target="/ppt/slides/slide6.xml" Id="R4e7feb58f81a44a9" /><Relationship Type="http://schemas.openxmlformats.org/officeDocument/2006/relationships/slide" Target="/ppt/slides/slide7.xml" Id="R702add0547be4a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79684936949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6378394dc4c46" /><Relationship Type="http://schemas.openxmlformats.org/officeDocument/2006/relationships/theme" Target="/ppt/slideMasters/theme/theme1.xml" Id="Ra27b3e67d092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96378394dc4c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f1a611073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b6f9072cb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ce13aa24b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cf6b2b9ba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037116698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36ca94fa4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a220907b644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JOTUNHEIMEN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JOTUNHEIMEN REGNSKAP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6 246 249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UTSPRING AS  –  49,4 %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SYNNØVE SVEEN STEINEHAUGEN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 GARMO  –  12,9 %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 Næringspark, Sognefjellsvegen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16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968 611 313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