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e708127d9d4c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804b58b11f4f4c"/>
  </p:sldMasterIdLst>
  <p:sldIdLst>
    <p:sldId xmlns:r="http://schemas.openxmlformats.org/officeDocument/2006/relationships" id="256" r:id="R22df2935308c46ee"/>
    <p:sldId xmlns:r="http://schemas.openxmlformats.org/officeDocument/2006/relationships" id="257" r:id="R254fa00464224a36"/>
    <p:sldId xmlns:r="http://schemas.openxmlformats.org/officeDocument/2006/relationships" id="258" r:id="Rfa1801b5eb4541c4"/>
    <p:sldId xmlns:r="http://schemas.openxmlformats.org/officeDocument/2006/relationships" id="259" r:id="R16441940c43a4b14"/>
    <p:sldId xmlns:r="http://schemas.openxmlformats.org/officeDocument/2006/relationships" id="260" r:id="R03f599afb1bf4d69"/>
    <p:sldId xmlns:r="http://schemas.openxmlformats.org/officeDocument/2006/relationships" id="261" r:id="Rbfe6ed22aab245e8"/>
    <p:sldId xmlns:r="http://schemas.openxmlformats.org/officeDocument/2006/relationships" id="262" r:id="Re9b6bfb854ca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04b58b11f4f4c" /><Relationship Type="http://schemas.openxmlformats.org/officeDocument/2006/relationships/slide" Target="/ppt/slides/slide1.xml" Id="R22df2935308c46ee" /><Relationship Type="http://schemas.openxmlformats.org/officeDocument/2006/relationships/slide" Target="/ppt/slides/slide2.xml" Id="R254fa00464224a36" /><Relationship Type="http://schemas.openxmlformats.org/officeDocument/2006/relationships/slide" Target="/ppt/slides/slide3.xml" Id="Rfa1801b5eb4541c4" /><Relationship Type="http://schemas.openxmlformats.org/officeDocument/2006/relationships/slide" Target="/ppt/slides/slide4.xml" Id="R16441940c43a4b14" /><Relationship Type="http://schemas.openxmlformats.org/officeDocument/2006/relationships/slide" Target="/ppt/slides/slide5.xml" Id="R03f599afb1bf4d69" /><Relationship Type="http://schemas.openxmlformats.org/officeDocument/2006/relationships/slide" Target="/ppt/slides/slide6.xml" Id="Rbfe6ed22aab245e8" /><Relationship Type="http://schemas.openxmlformats.org/officeDocument/2006/relationships/slide" Target="/ppt/slides/slide7.xml" Id="Re9b6bfb854ca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78bc8cd4f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9e23296e246d0" /><Relationship Type="http://schemas.openxmlformats.org/officeDocument/2006/relationships/theme" Target="/ppt/slideMasters/theme/theme1.xml" Id="Re11bd023efac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9e23296e2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51b4aba68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025e774cb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058731a8b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df0ec1fee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e745432fa41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008d3baa4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dbe195d65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FRISKUS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FRISKUS TRIM &amp;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