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c661eb812948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5817f5c76d4bb0"/>
  </p:sldMasterIdLst>
  <p:sldIdLst>
    <p:sldId xmlns:r="http://schemas.openxmlformats.org/officeDocument/2006/relationships" id="256" r:id="R65bba981b37f41e5"/>
    <p:sldId xmlns:r="http://schemas.openxmlformats.org/officeDocument/2006/relationships" id="257" r:id="R3b7a81acb16446f9"/>
    <p:sldId xmlns:r="http://schemas.openxmlformats.org/officeDocument/2006/relationships" id="258" r:id="R323055b29a174df7"/>
    <p:sldId xmlns:r="http://schemas.openxmlformats.org/officeDocument/2006/relationships" id="259" r:id="R2c15aa4f72fd470b"/>
    <p:sldId xmlns:r="http://schemas.openxmlformats.org/officeDocument/2006/relationships" id="260" r:id="R5c09c4ea4d3145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817f5c76d4bb0" /><Relationship Type="http://schemas.openxmlformats.org/officeDocument/2006/relationships/slide" Target="/ppt/slides/slide1.xml" Id="R65bba981b37f41e5" /><Relationship Type="http://schemas.openxmlformats.org/officeDocument/2006/relationships/slide" Target="/ppt/slides/slide2.xml" Id="R3b7a81acb16446f9" /><Relationship Type="http://schemas.openxmlformats.org/officeDocument/2006/relationships/slide" Target="/ppt/slides/slide3.xml" Id="R323055b29a174df7" /><Relationship Type="http://schemas.openxmlformats.org/officeDocument/2006/relationships/slide" Target="/ppt/slides/slide4.xml" Id="R2c15aa4f72fd470b" /><Relationship Type="http://schemas.openxmlformats.org/officeDocument/2006/relationships/slide" Target="/ppt/slides/slide5.xml" Id="R5c09c4ea4d3145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0bdd3718a46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9f817a2044ba3" /><Relationship Type="http://schemas.openxmlformats.org/officeDocument/2006/relationships/theme" Target="/ppt/slideMasters/theme/theme1.xml" Id="Rc494a6483bb1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9f817a204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ab7e259014a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5b788152e4b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016c23cb643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03e9d926a4d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124b5a64c4b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968 705 849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