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fa27f71a6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aa62c2af74210"/>
  </p:sldMasterIdLst>
  <p:sldIdLst>
    <p:sldId xmlns:r="http://schemas.openxmlformats.org/officeDocument/2006/relationships" id="256" r:id="R6f4840687009480f"/>
    <p:sldId xmlns:r="http://schemas.openxmlformats.org/officeDocument/2006/relationships" id="257" r:id="R8ffe13fbf8a941af"/>
    <p:sldId xmlns:r="http://schemas.openxmlformats.org/officeDocument/2006/relationships" id="258" r:id="R56507b56810c4088"/>
    <p:sldId xmlns:r="http://schemas.openxmlformats.org/officeDocument/2006/relationships" id="259" r:id="R2710ec2659a34b4d"/>
    <p:sldId xmlns:r="http://schemas.openxmlformats.org/officeDocument/2006/relationships" id="260" r:id="R8ab9d0a7f12e44d2"/>
    <p:sldId xmlns:r="http://schemas.openxmlformats.org/officeDocument/2006/relationships" id="261" r:id="Rc4c41eab8f494ebd"/>
    <p:sldId xmlns:r="http://schemas.openxmlformats.org/officeDocument/2006/relationships" id="262" r:id="R71b341cb3ea4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aa62c2af74210" /><Relationship Type="http://schemas.openxmlformats.org/officeDocument/2006/relationships/slide" Target="/ppt/slides/slide1.xml" Id="R6f4840687009480f" /><Relationship Type="http://schemas.openxmlformats.org/officeDocument/2006/relationships/slide" Target="/ppt/slides/slide2.xml" Id="R8ffe13fbf8a941af" /><Relationship Type="http://schemas.openxmlformats.org/officeDocument/2006/relationships/slide" Target="/ppt/slides/slide3.xml" Id="R56507b56810c4088" /><Relationship Type="http://schemas.openxmlformats.org/officeDocument/2006/relationships/slide" Target="/ppt/slides/slide4.xml" Id="R2710ec2659a34b4d" /><Relationship Type="http://schemas.openxmlformats.org/officeDocument/2006/relationships/slide" Target="/ppt/slides/slide5.xml" Id="R8ab9d0a7f12e44d2" /><Relationship Type="http://schemas.openxmlformats.org/officeDocument/2006/relationships/slide" Target="/ppt/slides/slide6.xml" Id="Rc4c41eab8f494ebd" /><Relationship Type="http://schemas.openxmlformats.org/officeDocument/2006/relationships/slide" Target="/ppt/slides/slide7.xml" Id="R71b341cb3ea4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e32b836f541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3c2cb68c34cf7" /><Relationship Type="http://schemas.openxmlformats.org/officeDocument/2006/relationships/theme" Target="/ppt/slideMasters/theme/theme1.xml" Id="R7f1bf8cb6c04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3c2cb68c3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c6d25598f41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d2b6a0d0b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35ae2e02b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3118357e4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69475a3c5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87736ad946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627426d2e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HOBBY FRUKT &amp; TOBAKK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HOBBY FRUKT &amp; TOBAKK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1 327 042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1 364 742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3 782 909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FUGLESTAD JAN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Muségata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526300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968 775 553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 FRUKT &amp; TOBAKK AS</a:t>
            </a:r>
          </a:p>
        </p:txBody>
      </p:sp>
    </p:spTree>
  </p:cSld>
  <p:clrMapOvr>
    <a:masterClrMapping xmlns:a="http://schemas.openxmlformats.org/drawingml/2006/main"/>
  </p:clrMapOvr>
</p:sld>
</file>