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99c16b096846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b80a1e03df454b"/>
  </p:sldMasterIdLst>
  <p:sldIdLst>
    <p:sldId xmlns:r="http://schemas.openxmlformats.org/officeDocument/2006/relationships" id="256" r:id="R96dcc3d0cdb746ab"/>
    <p:sldId xmlns:r="http://schemas.openxmlformats.org/officeDocument/2006/relationships" id="257" r:id="R5b753fce053c4632"/>
    <p:sldId xmlns:r="http://schemas.openxmlformats.org/officeDocument/2006/relationships" id="258" r:id="Rfafb0da145144569"/>
    <p:sldId xmlns:r="http://schemas.openxmlformats.org/officeDocument/2006/relationships" id="259" r:id="R8cdaa172f8ce494c"/>
    <p:sldId xmlns:r="http://schemas.openxmlformats.org/officeDocument/2006/relationships" id="260" r:id="R45adeb6246694f6e"/>
    <p:sldId xmlns:r="http://schemas.openxmlformats.org/officeDocument/2006/relationships" id="261" r:id="R2937ee10f1e54a99"/>
    <p:sldId xmlns:r="http://schemas.openxmlformats.org/officeDocument/2006/relationships" id="262" r:id="R3abd1a8a67f145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80a1e03df454b" /><Relationship Type="http://schemas.openxmlformats.org/officeDocument/2006/relationships/slide" Target="/ppt/slides/slide1.xml" Id="R96dcc3d0cdb746ab" /><Relationship Type="http://schemas.openxmlformats.org/officeDocument/2006/relationships/slide" Target="/ppt/slides/slide2.xml" Id="R5b753fce053c4632" /><Relationship Type="http://schemas.openxmlformats.org/officeDocument/2006/relationships/slide" Target="/ppt/slides/slide3.xml" Id="Rfafb0da145144569" /><Relationship Type="http://schemas.openxmlformats.org/officeDocument/2006/relationships/slide" Target="/ppt/slides/slide4.xml" Id="R8cdaa172f8ce494c" /><Relationship Type="http://schemas.openxmlformats.org/officeDocument/2006/relationships/slide" Target="/ppt/slides/slide5.xml" Id="R45adeb6246694f6e" /><Relationship Type="http://schemas.openxmlformats.org/officeDocument/2006/relationships/slide" Target="/ppt/slides/slide6.xml" Id="R2937ee10f1e54a99" /><Relationship Type="http://schemas.openxmlformats.org/officeDocument/2006/relationships/slide" Target="/ppt/slides/slide7.xml" Id="R3abd1a8a67f145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20bde89cf46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cf6fb8a33416b" /><Relationship Type="http://schemas.openxmlformats.org/officeDocument/2006/relationships/theme" Target="/ppt/slideMasters/theme/theme1.xml" Id="R874f7e78134c4c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4cf6fb8a3341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fc49895d94e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a91973c7641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3008bac1a47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fe8e967834d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ba1b3f82240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b70d7eb7744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74d4cbc3f40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 KJELDSBERG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KJELDSBERG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 KJELDSBERG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KJELDSBERG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KJELDSBERG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KJELDSBERG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364 456 499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38 626 409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13 134 162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480 895 860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1 535 368 588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KJELDSBERG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KJELDSBERG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KJELDSBERG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Sluppenvegen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60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firmapost@kjeldsberg.no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www.kjeldsberg.no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968 777 319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KJELDSBERG AS</a:t>
            </a:r>
          </a:p>
        </p:txBody>
      </p:sp>
    </p:spTree>
  </p:cSld>
  <p:clrMapOvr>
    <a:masterClrMapping xmlns:a="http://schemas.openxmlformats.org/drawingml/2006/main"/>
  </p:clrMapOvr>
</p:sld>
</file>