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f316cd13d248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305f853c7049f8"/>
  </p:sldMasterIdLst>
  <p:sldIdLst>
    <p:sldId xmlns:r="http://schemas.openxmlformats.org/officeDocument/2006/relationships" id="256" r:id="R06b7443292e042b1"/>
    <p:sldId xmlns:r="http://schemas.openxmlformats.org/officeDocument/2006/relationships" id="257" r:id="R093ed211aa7944fe"/>
    <p:sldId xmlns:r="http://schemas.openxmlformats.org/officeDocument/2006/relationships" id="258" r:id="Rf2c9a303a8644801"/>
    <p:sldId xmlns:r="http://schemas.openxmlformats.org/officeDocument/2006/relationships" id="259" r:id="Ra046c5577ad84f15"/>
    <p:sldId xmlns:r="http://schemas.openxmlformats.org/officeDocument/2006/relationships" id="260" r:id="R3d4dfdd460c94aeb"/>
    <p:sldId xmlns:r="http://schemas.openxmlformats.org/officeDocument/2006/relationships" id="261" r:id="R5e9d345577c5450b"/>
    <p:sldId xmlns:r="http://schemas.openxmlformats.org/officeDocument/2006/relationships" id="262" r:id="R73c8b59245694b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305f853c7049f8" /><Relationship Type="http://schemas.openxmlformats.org/officeDocument/2006/relationships/slide" Target="/ppt/slides/slide1.xml" Id="R06b7443292e042b1" /><Relationship Type="http://schemas.openxmlformats.org/officeDocument/2006/relationships/slide" Target="/ppt/slides/slide2.xml" Id="R093ed211aa7944fe" /><Relationship Type="http://schemas.openxmlformats.org/officeDocument/2006/relationships/slide" Target="/ppt/slides/slide3.xml" Id="Rf2c9a303a8644801" /><Relationship Type="http://schemas.openxmlformats.org/officeDocument/2006/relationships/slide" Target="/ppt/slides/slide4.xml" Id="Ra046c5577ad84f15" /><Relationship Type="http://schemas.openxmlformats.org/officeDocument/2006/relationships/slide" Target="/ppt/slides/slide5.xml" Id="R3d4dfdd460c94aeb" /><Relationship Type="http://schemas.openxmlformats.org/officeDocument/2006/relationships/slide" Target="/ppt/slides/slide6.xml" Id="R5e9d345577c5450b" /><Relationship Type="http://schemas.openxmlformats.org/officeDocument/2006/relationships/slide" Target="/ppt/slides/slide7.xml" Id="R73c8b59245694b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5bbd52db1845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e183402c14fbf" /><Relationship Type="http://schemas.openxmlformats.org/officeDocument/2006/relationships/theme" Target="/ppt/slideMasters/theme/theme1.xml" Id="Rb2448110749b42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9e183402c14f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c1a051df04b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346b8e33a4a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1c18e302244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90defade541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b84b44d664f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26066dd1a44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d006952d342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BIZON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BIZON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627 695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389 344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TORODD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Skåthaugmarka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bbf@bizon.no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968 824 813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