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ca269768e945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a9bd0563d4c82"/>
  </p:sldMasterIdLst>
  <p:sldIdLst>
    <p:sldId xmlns:r="http://schemas.openxmlformats.org/officeDocument/2006/relationships" id="256" r:id="R90d7a33ad36d4380"/>
    <p:sldId xmlns:r="http://schemas.openxmlformats.org/officeDocument/2006/relationships" id="257" r:id="R90b782fe8424438a"/>
    <p:sldId xmlns:r="http://schemas.openxmlformats.org/officeDocument/2006/relationships" id="258" r:id="R48a35b426c8e40a2"/>
    <p:sldId xmlns:r="http://schemas.openxmlformats.org/officeDocument/2006/relationships" id="259" r:id="Rbfcd3931b8054f45"/>
    <p:sldId xmlns:r="http://schemas.openxmlformats.org/officeDocument/2006/relationships" id="260" r:id="Rfb3f7c39cdbc4614"/>
    <p:sldId xmlns:r="http://schemas.openxmlformats.org/officeDocument/2006/relationships" id="261" r:id="R3d423661f7214d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a9bd0563d4c82" /><Relationship Type="http://schemas.openxmlformats.org/officeDocument/2006/relationships/slide" Target="/ppt/slides/slide1.xml" Id="R90d7a33ad36d4380" /><Relationship Type="http://schemas.openxmlformats.org/officeDocument/2006/relationships/slide" Target="/ppt/slides/slide2.xml" Id="R90b782fe8424438a" /><Relationship Type="http://schemas.openxmlformats.org/officeDocument/2006/relationships/slide" Target="/ppt/slides/slide3.xml" Id="R48a35b426c8e40a2" /><Relationship Type="http://schemas.openxmlformats.org/officeDocument/2006/relationships/slide" Target="/ppt/slides/slide4.xml" Id="Rbfcd3931b8054f45" /><Relationship Type="http://schemas.openxmlformats.org/officeDocument/2006/relationships/slide" Target="/ppt/slides/slide5.xml" Id="Rfb3f7c39cdbc4614" /><Relationship Type="http://schemas.openxmlformats.org/officeDocument/2006/relationships/slide" Target="/ppt/slides/slide6.xml" Id="R3d423661f7214d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ad7624400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0dc1729f04a91" /><Relationship Type="http://schemas.openxmlformats.org/officeDocument/2006/relationships/theme" Target="/ppt/slideMasters/theme/theme1.xml" Id="R3b78d2305b9e4b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e0dc1729f04a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67aff0f3247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dea4f6fb942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782f520c04a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4ea934722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8d945881949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41f4195eb48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SOLAVEIEN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SOLAVEIEN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5 419 105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4 508 614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3 073 034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39 499 778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968 864 564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SOLAVEIEN AS</a:t>
            </a:r>
          </a:p>
        </p:txBody>
      </p:sp>
    </p:spTree>
  </p:cSld>
  <p:clrMapOvr>
    <a:masterClrMapping xmlns:a="http://schemas.openxmlformats.org/drawingml/2006/main"/>
  </p:clrMapOvr>
</p:sld>
</file>