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1e21c14954b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80e90d65234e36"/>
  </p:sldMasterIdLst>
  <p:sldIdLst>
    <p:sldId xmlns:r="http://schemas.openxmlformats.org/officeDocument/2006/relationships" id="256" r:id="R2f405f66f5e64b7a"/>
    <p:sldId xmlns:r="http://schemas.openxmlformats.org/officeDocument/2006/relationships" id="257" r:id="R5a3bb77c050a4ce9"/>
    <p:sldId xmlns:r="http://schemas.openxmlformats.org/officeDocument/2006/relationships" id="258" r:id="R0c098343f9c843a8"/>
    <p:sldId xmlns:r="http://schemas.openxmlformats.org/officeDocument/2006/relationships" id="259" r:id="R26a30b6277564342"/>
    <p:sldId xmlns:r="http://schemas.openxmlformats.org/officeDocument/2006/relationships" id="260" r:id="R77423669517b493f"/>
    <p:sldId xmlns:r="http://schemas.openxmlformats.org/officeDocument/2006/relationships" id="261" r:id="R0fc17b03ebc54e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0e90d65234e36" /><Relationship Type="http://schemas.openxmlformats.org/officeDocument/2006/relationships/slide" Target="/ppt/slides/slide1.xml" Id="R2f405f66f5e64b7a" /><Relationship Type="http://schemas.openxmlformats.org/officeDocument/2006/relationships/slide" Target="/ppt/slides/slide2.xml" Id="R5a3bb77c050a4ce9" /><Relationship Type="http://schemas.openxmlformats.org/officeDocument/2006/relationships/slide" Target="/ppt/slides/slide3.xml" Id="R0c098343f9c843a8" /><Relationship Type="http://schemas.openxmlformats.org/officeDocument/2006/relationships/slide" Target="/ppt/slides/slide4.xml" Id="R26a30b6277564342" /><Relationship Type="http://schemas.openxmlformats.org/officeDocument/2006/relationships/slide" Target="/ppt/slides/slide5.xml" Id="R77423669517b493f" /><Relationship Type="http://schemas.openxmlformats.org/officeDocument/2006/relationships/slide" Target="/ppt/slides/slide6.xml" Id="R0fc17b03ebc54e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bf6bdead44b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7415f6c6c490f" /><Relationship Type="http://schemas.openxmlformats.org/officeDocument/2006/relationships/theme" Target="/ppt/slideMasters/theme/theme1.xml" Id="Rd0b72ec5623648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7415f6c6c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ed14426ba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e05eea821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a25e6073140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1b8c9b219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01f74a14a48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ee02bcb9c4b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ARKITEKT MATS BJØRKLUND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Batteriveien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968 891 502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