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631cbe374e44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af4393280944fb"/>
  </p:sldMasterIdLst>
  <p:sldIdLst>
    <p:sldId xmlns:r="http://schemas.openxmlformats.org/officeDocument/2006/relationships" id="256" r:id="Rf973bb60dab84637"/>
    <p:sldId xmlns:r="http://schemas.openxmlformats.org/officeDocument/2006/relationships" id="257" r:id="R8ac197a956ff474e"/>
    <p:sldId xmlns:r="http://schemas.openxmlformats.org/officeDocument/2006/relationships" id="258" r:id="Rcc6c6960937e4f6f"/>
    <p:sldId xmlns:r="http://schemas.openxmlformats.org/officeDocument/2006/relationships" id="259" r:id="Recc9b32742454960"/>
    <p:sldId xmlns:r="http://schemas.openxmlformats.org/officeDocument/2006/relationships" id="260" r:id="R08c0df9896db4f50"/>
    <p:sldId xmlns:r="http://schemas.openxmlformats.org/officeDocument/2006/relationships" id="261" r:id="R51a07f3157d546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af4393280944fb" /><Relationship Type="http://schemas.openxmlformats.org/officeDocument/2006/relationships/slide" Target="/ppt/slides/slide1.xml" Id="Rf973bb60dab84637" /><Relationship Type="http://schemas.openxmlformats.org/officeDocument/2006/relationships/slide" Target="/ppt/slides/slide2.xml" Id="R8ac197a956ff474e" /><Relationship Type="http://schemas.openxmlformats.org/officeDocument/2006/relationships/slide" Target="/ppt/slides/slide3.xml" Id="Rcc6c6960937e4f6f" /><Relationship Type="http://schemas.openxmlformats.org/officeDocument/2006/relationships/slide" Target="/ppt/slides/slide4.xml" Id="Recc9b32742454960" /><Relationship Type="http://schemas.openxmlformats.org/officeDocument/2006/relationships/slide" Target="/ppt/slides/slide5.xml" Id="R08c0df9896db4f50" /><Relationship Type="http://schemas.openxmlformats.org/officeDocument/2006/relationships/slide" Target="/ppt/slides/slide6.xml" Id="R51a07f3157d546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70b030033f40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1aacfaeba4a25" /><Relationship Type="http://schemas.openxmlformats.org/officeDocument/2006/relationships/theme" Target="/ppt/slideMasters/theme/theme1.xml" Id="R1c5485fb10b240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21aacfaeba4a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96f5de37a4c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4e78f4d4445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525741d4645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18f4e5ca849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e04123b314d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75be4cab048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SALTSTUTLIA SAMDRIFTSKOG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SALTSTUTLIA SAMDRIFTSKOG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SALTSTUTLIA SAMDRIFTSKOG DA ble etablert [år] og holder til i Aust-torpa.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SALTSTUTLIA SAMDRIFTSKOG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SALTSTUTLIA SAMDRIFTSKOG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SALTSTUTLIA SAMDRIFTSKOG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1 003 037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1 336 065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1 369 190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SALTSTUTLIA SAMDRIFTSKOG 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Werner Sveum, Djupbekkvegen 115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2881 Aust-torpa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969 763 575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SALTSTUTLIA SAMDRIFTSKOG DA</a:t>
            </a:r>
          </a:p>
        </p:txBody>
      </p:sp>
    </p:spTree>
  </p:cSld>
  <p:clrMapOvr>
    <a:masterClrMapping xmlns:a="http://schemas.openxmlformats.org/drawingml/2006/main"/>
  </p:clrMapOvr>
</p:sld>
</file>