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1a293e906048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53a7f0a894118"/>
  </p:sldMasterIdLst>
  <p:sldIdLst>
    <p:sldId xmlns:r="http://schemas.openxmlformats.org/officeDocument/2006/relationships" id="256" r:id="Rca045f39b3f44950"/>
    <p:sldId xmlns:r="http://schemas.openxmlformats.org/officeDocument/2006/relationships" id="257" r:id="R1b7c1e33f76f4d76"/>
    <p:sldId xmlns:r="http://schemas.openxmlformats.org/officeDocument/2006/relationships" id="258" r:id="R8b11af6eba954da2"/>
    <p:sldId xmlns:r="http://schemas.openxmlformats.org/officeDocument/2006/relationships" id="259" r:id="Re727a617822441bb"/>
    <p:sldId xmlns:r="http://schemas.openxmlformats.org/officeDocument/2006/relationships" id="260" r:id="Rcd39f4d9a01042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53a7f0a894118" /><Relationship Type="http://schemas.openxmlformats.org/officeDocument/2006/relationships/slide" Target="/ppt/slides/slide1.xml" Id="Rca045f39b3f44950" /><Relationship Type="http://schemas.openxmlformats.org/officeDocument/2006/relationships/slide" Target="/ppt/slides/slide2.xml" Id="R1b7c1e33f76f4d76" /><Relationship Type="http://schemas.openxmlformats.org/officeDocument/2006/relationships/slide" Target="/ppt/slides/slide3.xml" Id="R8b11af6eba954da2" /><Relationship Type="http://schemas.openxmlformats.org/officeDocument/2006/relationships/slide" Target="/ppt/slides/slide4.xml" Id="Re727a617822441bb" /><Relationship Type="http://schemas.openxmlformats.org/officeDocument/2006/relationships/slide" Target="/ppt/slides/slide5.xml" Id="Rcd39f4d9a01042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47dc311e2f4e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b277964d745d3" /><Relationship Type="http://schemas.openxmlformats.org/officeDocument/2006/relationships/theme" Target="/ppt/slideMasters/theme/theme1.xml" Id="Rc902bc39d9ab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b277964d745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1b727f3a6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5390fbd0a41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c4c69c85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650b060e143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6fa1e825947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DEGVOLD BYGG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DEGVOLD BYGG ANS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Kronborgsæterlinna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66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969 976 110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